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7"/>
  </p:notesMasterIdLst>
  <p:sldIdLst>
    <p:sldId id="259" r:id="rId3"/>
    <p:sldId id="379" r:id="rId4"/>
    <p:sldId id="371" r:id="rId5"/>
    <p:sldId id="553" r:id="rId6"/>
    <p:sldId id="554" r:id="rId7"/>
    <p:sldId id="555" r:id="rId8"/>
    <p:sldId id="561" r:id="rId9"/>
    <p:sldId id="310" r:id="rId10"/>
    <p:sldId id="567" r:id="rId11"/>
    <p:sldId id="311" r:id="rId12"/>
    <p:sldId id="568" r:id="rId13"/>
    <p:sldId id="312" r:id="rId14"/>
    <p:sldId id="557" r:id="rId15"/>
    <p:sldId id="383" r:id="rId16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0F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42" d="100"/>
          <a:sy n="142" d="100"/>
        </p:scale>
        <p:origin x="144" y="114"/>
      </p:cViewPr>
      <p:guideLst>
        <p:guide orient="horz" pos="167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t>班级分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班级分</c:v>
                </c:pt>
              </c:strCache>
            </c:strRef>
          </c:tx>
          <c:spPr/>
          <c:explosion val="0"/>
          <c:dPt>
            <c:idx val="0"/>
            <c:bubble3D val="0"/>
            <c:spPr>
              <a:pattFill prst="ltUpDiag">
                <a:fgClr>
                  <a:schemeClr val="accent1">
                    <a:shade val="53333"/>
                  </a:schemeClr>
                </a:fgClr>
                <a:bgClr>
                  <a:schemeClr val="accent1">
                    <a:shade val="53333"/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>
                    <a:shade val="53333"/>
                  </a:schemeClr>
                </a:innerShdw>
              </a:effectLst>
            </c:spPr>
          </c:dPt>
          <c:dPt>
            <c:idx val="1"/>
            <c:bubble3D val="0"/>
            <c:spPr>
              <a:pattFill prst="ltUpDiag">
                <a:fgClr>
                  <a:schemeClr val="accent1">
                    <a:shade val="76667"/>
                  </a:schemeClr>
                </a:fgClr>
                <a:bgClr>
                  <a:schemeClr val="accent1">
                    <a:shade val="76667"/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>
                    <a:shade val="76667"/>
                  </a:schemeClr>
                </a:innerShdw>
              </a:effectLst>
            </c:spPr>
          </c:dPt>
          <c:dPt>
            <c:idx val="2"/>
            <c:bubble3D val="0"/>
            <c:spPr>
              <a:pattFill prst="ltUpDiag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/>
                </a:innerShdw>
              </a:effectLst>
            </c:spPr>
          </c:dPt>
          <c:dPt>
            <c:idx val="3"/>
            <c:bubble3D val="0"/>
            <c:spPr>
              <a:pattFill prst="ltUpDiag">
                <a:fgClr>
                  <a:schemeClr val="accent1">
                    <a:tint val="76667"/>
                  </a:schemeClr>
                </a:fgClr>
                <a:bgClr>
                  <a:schemeClr val="accent1">
                    <a:tint val="76667"/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>
                    <a:tint val="76667"/>
                  </a:schemeClr>
                </a:innerShdw>
              </a:effectLst>
            </c:spPr>
          </c:dPt>
          <c:dPt>
            <c:idx val="4"/>
            <c:bubble3D val="0"/>
            <c:spPr>
              <a:pattFill prst="ltUpDiag">
                <a:fgClr>
                  <a:schemeClr val="accent1">
                    <a:tint val="53333"/>
                  </a:schemeClr>
                </a:fgClr>
                <a:bgClr>
                  <a:schemeClr val="accent1">
                    <a:tint val="53333"/>
                    <a:lumMod val="20000"/>
                    <a:lumOff val="80000"/>
                  </a:schemeClr>
                </a:bgClr>
              </a:pattFill>
              <a:ln w="19050">
                <a:solidFill>
                  <a:schemeClr val="lt1"/>
                </a:solidFill>
              </a:ln>
              <a:effectLst>
                <a:innerShdw blurRad="114300">
                  <a:schemeClr val="accent1">
                    <a:tint val="53333"/>
                  </a:schemeClr>
                </a:innerShdw>
              </a:effectLst>
            </c:spPr>
          </c:dPt>
          <c:dLbls>
            <c:numFmt formatCode="General" sourceLinked="1"/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到课</c:v>
                </c:pt>
                <c:pt idx="1">
                  <c:v>到操</c:v>
                </c:pt>
                <c:pt idx="2">
                  <c:v>宿舍卫生</c:v>
                </c:pt>
                <c:pt idx="3">
                  <c:v>宿舍晚就寝</c:v>
                </c:pt>
                <c:pt idx="4">
                  <c:v>操行分报表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10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zh-CN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 w="19050">
        <a:solidFill>
          <a:schemeClr val="lt1"/>
        </a:solidFill>
      </a:ln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>
</file>

<file path=ppt/media/image1.png>
</file>

<file path=ppt/media/image10.jpeg>
</file>

<file path=ppt/media/image11.jpeg>
</file>

<file path=ppt/media/image12.jpeg>
</file>

<file path=ppt/media/image2.wdp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A3340-C542-46E3-BB6B-1E3F28D53E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AA4AF-B0AE-42C7-9AD8-C74E868F580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Meet_the_team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2"/>
          <p:cNvSpPr>
            <a:spLocks noGrp="1" noChangeAspect="1"/>
          </p:cNvSpPr>
          <p:nvPr>
            <p:ph type="pic" sz="quarter" idx="14"/>
          </p:nvPr>
        </p:nvSpPr>
        <p:spPr>
          <a:xfrm>
            <a:off x="967719" y="1599715"/>
            <a:ext cx="1366837" cy="13684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22"/>
          <p:cNvSpPr>
            <a:spLocks noGrp="1" noChangeAspect="1"/>
          </p:cNvSpPr>
          <p:nvPr>
            <p:ph type="pic" sz="quarter" idx="15"/>
          </p:nvPr>
        </p:nvSpPr>
        <p:spPr>
          <a:xfrm>
            <a:off x="2922561" y="1599715"/>
            <a:ext cx="1366837" cy="13684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22"/>
          <p:cNvSpPr>
            <a:spLocks noGrp="1" noChangeAspect="1"/>
          </p:cNvSpPr>
          <p:nvPr>
            <p:ph type="pic" sz="quarter" idx="16"/>
          </p:nvPr>
        </p:nvSpPr>
        <p:spPr>
          <a:xfrm>
            <a:off x="4912395" y="1599715"/>
            <a:ext cx="1366837" cy="13684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22"/>
          <p:cNvSpPr>
            <a:spLocks noGrp="1" noChangeAspect="1"/>
          </p:cNvSpPr>
          <p:nvPr>
            <p:ph type="pic" sz="quarter" idx="17"/>
          </p:nvPr>
        </p:nvSpPr>
        <p:spPr>
          <a:xfrm>
            <a:off x="6851304" y="1599715"/>
            <a:ext cx="1366837" cy="13684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 noChangeAspect="1"/>
          </p:cNvSpPr>
          <p:nvPr>
            <p:ph type="pic" sz="quarter" idx="10"/>
          </p:nvPr>
        </p:nvSpPr>
        <p:spPr>
          <a:xfrm>
            <a:off x="898924" y="1334692"/>
            <a:ext cx="2405063" cy="235386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14"/>
          <p:cNvSpPr>
            <a:spLocks noGrp="1" noChangeAspect="1"/>
          </p:cNvSpPr>
          <p:nvPr>
            <p:ph type="pic" sz="quarter" idx="11"/>
          </p:nvPr>
        </p:nvSpPr>
        <p:spPr>
          <a:xfrm>
            <a:off x="3375424" y="1334692"/>
            <a:ext cx="2405063" cy="235386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14"/>
          <p:cNvSpPr>
            <a:spLocks noGrp="1" noChangeAspect="1"/>
          </p:cNvSpPr>
          <p:nvPr>
            <p:ph type="pic" sz="quarter" idx="12"/>
          </p:nvPr>
        </p:nvSpPr>
        <p:spPr>
          <a:xfrm>
            <a:off x="5861449" y="1338263"/>
            <a:ext cx="2405063" cy="235386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ftfolio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3375423" y="1334692"/>
            <a:ext cx="2395537" cy="17002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chemeClr val="accent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2"/>
          </p:nvPr>
        </p:nvSpPr>
        <p:spPr>
          <a:xfrm>
            <a:off x="5856685" y="1334692"/>
            <a:ext cx="2412206" cy="17002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chemeClr val="accent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5"/>
          </p:nvPr>
        </p:nvSpPr>
        <p:spPr>
          <a:xfrm>
            <a:off x="907582" y="1346602"/>
            <a:ext cx="2401166" cy="16883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>
                <a:solidFill>
                  <a:schemeClr val="accent1"/>
                </a:solidFill>
              </a:defRPr>
            </a:lvl1pPr>
          </a:lstStyle>
          <a:p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1358687" y="1292674"/>
            <a:ext cx="1768475" cy="1766888"/>
          </a:xfrm>
          <a:prstGeom prst="ellipse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Drag  Your Picture Here</a:t>
            </a:r>
            <a:endParaRPr lang="en-US" dirty="0"/>
          </a:p>
          <a:p>
            <a:endParaRPr lang="en-US" dirty="0"/>
          </a:p>
        </p:txBody>
      </p:sp>
      <p:sp>
        <p:nvSpPr>
          <p:cNvPr id="15" name="Picture Placeholder 13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3686553" y="1292674"/>
            <a:ext cx="1768475" cy="1766888"/>
          </a:xfrm>
          <a:prstGeom prst="ellipse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Drag  Your Picture Here</a:t>
            </a:r>
            <a:endParaRPr lang="en-US" dirty="0"/>
          </a:p>
          <a:p>
            <a:endParaRPr lang="en-US" dirty="0"/>
          </a:p>
        </p:txBody>
      </p:sp>
      <p:sp>
        <p:nvSpPr>
          <p:cNvPr id="17" name="Picture Placeholder 13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014417" y="1292674"/>
            <a:ext cx="1768475" cy="1766888"/>
          </a:xfrm>
          <a:prstGeom prst="ellipse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Drag  Your Picture Here</a:t>
            </a:r>
            <a:endParaRPr lang="en-US" dirty="0"/>
          </a:p>
          <a:p>
            <a:endParaRPr lang="en-US" dirty="0"/>
          </a:p>
        </p:txBody>
      </p:sp>
      <p:sp>
        <p:nvSpPr>
          <p:cNvPr id="13" name="Picture Placeholder 13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556117" y="2877152"/>
            <a:ext cx="1768475" cy="1766888"/>
          </a:xfrm>
          <a:prstGeom prst="ellipse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Drag  Your Picture Here</a:t>
            </a:r>
            <a:endParaRPr lang="en-US" dirty="0"/>
          </a:p>
          <a:p>
            <a:endParaRPr lang="en-US" dirty="0"/>
          </a:p>
        </p:txBody>
      </p:sp>
      <p:sp>
        <p:nvSpPr>
          <p:cNvPr id="16" name="Picture Placeholder 13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883981" y="2877152"/>
            <a:ext cx="1768475" cy="1766888"/>
          </a:xfrm>
          <a:prstGeom prst="ellipse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Drag  Your Picture Here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ckup-de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16"/>
          <p:cNvSpPr>
            <a:spLocks noGrp="1" noChangeAspect="1"/>
          </p:cNvSpPr>
          <p:nvPr>
            <p:ph type="pic" sz="quarter" idx="13"/>
          </p:nvPr>
        </p:nvSpPr>
        <p:spPr>
          <a:xfrm>
            <a:off x="5277738" y="1795794"/>
            <a:ext cx="755076" cy="17887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50"/>
            </a:lvl1pPr>
          </a:lstStyle>
          <a:p>
            <a:endParaRPr lang="en-US" dirty="0"/>
          </a:p>
        </p:txBody>
      </p:sp>
      <p:sp>
        <p:nvSpPr>
          <p:cNvPr id="39" name="Picture Placeholder 16"/>
          <p:cNvSpPr>
            <a:spLocks noGrp="1" noChangeAspect="1"/>
          </p:cNvSpPr>
          <p:nvPr>
            <p:ph type="pic" sz="quarter" idx="14"/>
          </p:nvPr>
        </p:nvSpPr>
        <p:spPr>
          <a:xfrm>
            <a:off x="3035905" y="1795294"/>
            <a:ext cx="690303" cy="178878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50"/>
            </a:lvl1pPr>
          </a:lstStyle>
          <a:p>
            <a:endParaRPr lang="en-US" dirty="0"/>
          </a:p>
        </p:txBody>
      </p:sp>
      <p:sp>
        <p:nvSpPr>
          <p:cNvPr id="25" name="Picture Placeholder 16"/>
          <p:cNvSpPr>
            <a:spLocks noGrp="1" noChangeAspect="1"/>
          </p:cNvSpPr>
          <p:nvPr>
            <p:ph type="pic" sz="quarter" idx="10"/>
          </p:nvPr>
        </p:nvSpPr>
        <p:spPr>
          <a:xfrm>
            <a:off x="3855363" y="1631093"/>
            <a:ext cx="1310285" cy="233590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450"/>
            </a:lvl1pPr>
          </a:lstStyle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5.jpeg"/><Relationship Id="rId2" Type="http://schemas.microsoft.com/office/2007/relationships/hdphoto" Target="../media/image9.wdp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microsoft.com/office/2007/relationships/hdphoto" Target="../media/image9.wdp"/><Relationship Id="rId4" Type="http://schemas.openxmlformats.org/officeDocument/2006/relationships/image" Target="../media/image8.png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microsoft.com/office/2007/relationships/hdphoto" Target="../media/image9.wdp"/><Relationship Id="rId5" Type="http://schemas.openxmlformats.org/officeDocument/2006/relationships/image" Target="../media/image8.png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529" y="-1582483"/>
            <a:ext cx="5125028" cy="5078958"/>
          </a:xfrm>
          <a:prstGeom prst="rect">
            <a:avLst/>
          </a:prstGeom>
          <a:effectLst/>
        </p:spPr>
      </p:pic>
      <p:sp>
        <p:nvSpPr>
          <p:cNvPr id="3" name="文本框 2"/>
          <p:cNvSpPr txBox="1"/>
          <p:nvPr/>
        </p:nvSpPr>
        <p:spPr>
          <a:xfrm>
            <a:off x="1397000" y="487680"/>
            <a:ext cx="195770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accent1"/>
                </a:solidFill>
                <a:latin typeface="方正舒体" panose="02010601030101010101" charset="-122"/>
                <a:ea typeface="方正舒体" panose="02010601030101010101" charset="-122"/>
              </a:rPr>
              <a:t>2020</a:t>
            </a:r>
            <a:endParaRPr lang="zh-CN" altLang="en-US" sz="6600" b="1" dirty="0">
              <a:solidFill>
                <a:schemeClr val="accent1"/>
              </a:solidFill>
              <a:latin typeface="方正舒体" panose="02010601030101010101" charset="-122"/>
              <a:ea typeface="方正舒体" panose="02010601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38641" y="1608802"/>
            <a:ext cx="3366770" cy="1076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spc="600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大数据</a:t>
            </a:r>
            <a:r>
              <a:rPr lang="en-US" altLang="zh-CN" sz="3200" b="1" spc="600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4</a:t>
            </a:r>
            <a:r>
              <a:rPr lang="zh-CN" altLang="en-US" sz="3200" b="1" spc="600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班体委</a:t>
            </a:r>
            <a:endParaRPr lang="zh-CN" altLang="en-US" sz="3200" b="1" spc="600" dirty="0">
              <a:solidFill>
                <a:schemeClr val="tx2"/>
              </a:solidFill>
              <a:latin typeface="方正舒体" panose="02010601030101010101" charset="-122"/>
              <a:ea typeface="方正舒体" panose="02010601030101010101" charset="-122"/>
              <a:cs typeface="方正舒体" panose="02010601030101010101" charset="-122"/>
            </a:endParaRPr>
          </a:p>
          <a:p>
            <a:pPr algn="ctr"/>
            <a:r>
              <a:rPr lang="zh-CN" altLang="en-US" sz="3200" b="1" spc="600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  <a:cs typeface="方正舒体" panose="02010601030101010101" charset="-122"/>
              </a:rPr>
              <a:t>期末总结</a:t>
            </a:r>
            <a:endParaRPr lang="zh-CN" altLang="en-US" sz="3200" b="1" spc="600" dirty="0">
              <a:solidFill>
                <a:schemeClr val="tx2"/>
              </a:solidFill>
              <a:latin typeface="方正舒体" panose="02010601030101010101" charset="-122"/>
              <a:ea typeface="方正舒体" panose="02010601030101010101" charset="-122"/>
              <a:cs typeface="方正舒体" panose="02010601030101010101" charset="-122"/>
            </a:endParaRPr>
          </a:p>
        </p:txBody>
      </p:sp>
      <p:sp>
        <p:nvSpPr>
          <p:cNvPr id="5" name="矩形 4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660400" y="2685415"/>
            <a:ext cx="561086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 Light" panose="020B0502040204020203" charset="0"/>
                <a:ea typeface="微软雅黑" panose="020B0503020204020204" pitchFamily="34" charset="-122"/>
                <a:cs typeface="Bahnschrift Light" panose="020B0502040204020203" charset="0"/>
                <a:sym typeface="Arial" panose="020B0604020202020204" pitchFamily="34" charset="0"/>
              </a:rPr>
              <a:t>My final college summary comes from the commissary in charge of sports of Class 4, according to the university statistics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Bahnschrift Light" panose="020B0502040204020203" charset="0"/>
              <a:ea typeface="微软雅黑" panose="020B0503020204020204" pitchFamily="34" charset="-122"/>
              <a:cs typeface="Bahnschrift Light" panose="020B0502040204020203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6"/>
          <p:cNvSpPr txBox="1">
            <a:spLocks noChangeArrowheads="1"/>
          </p:cNvSpPr>
          <p:nvPr/>
        </p:nvSpPr>
        <p:spPr bwMode="auto">
          <a:xfrm>
            <a:off x="683073" y="365691"/>
            <a:ext cx="11023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b="1" dirty="0">
                <a:solidFill>
                  <a:schemeClr val="accent1"/>
                </a:solidFill>
                <a:latin typeface="方正舒体" panose="02010601030101010101" charset="-122"/>
                <a:ea typeface="方正舒体" panose="02010601030101010101" charset="-122"/>
                <a:cs typeface="+mn-ea"/>
                <a:sym typeface="+mn-lt"/>
              </a:rPr>
              <a:t>经验分享</a:t>
            </a:r>
            <a:endParaRPr lang="zh-CN" altLang="en-US" sz="1800" b="1" dirty="0">
              <a:solidFill>
                <a:schemeClr val="accent1"/>
              </a:solidFill>
              <a:latin typeface="方正舒体" panose="02010601030101010101" charset="-122"/>
              <a:ea typeface="方正舒体" panose="02010601030101010101" charset="-122"/>
              <a:cs typeface="+mn-ea"/>
              <a:sym typeface="+mn-lt"/>
            </a:endParaRPr>
          </a:p>
        </p:txBody>
      </p:sp>
      <p:sp>
        <p:nvSpPr>
          <p:cNvPr id="23" name="文本框 6"/>
          <p:cNvSpPr txBox="1">
            <a:spLocks noChangeArrowheads="1"/>
          </p:cNvSpPr>
          <p:nvPr/>
        </p:nvSpPr>
        <p:spPr bwMode="auto">
          <a:xfrm>
            <a:off x="683073" y="711940"/>
            <a:ext cx="3375906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defTabSz="685800"/>
            <a:r>
              <a:rPr lang="en-US" altLang="zh-CN" sz="900" dirty="0">
                <a:latin typeface="Lato Light"/>
                <a:cs typeface="Lato Light"/>
              </a:rPr>
              <a:t>Lorem ipsum dolor sit </a:t>
            </a:r>
            <a:r>
              <a:rPr lang="en-US" altLang="zh-CN" sz="900" dirty="0" err="1">
                <a:latin typeface="Lato Light"/>
                <a:cs typeface="Lato Light"/>
              </a:rPr>
              <a:t>amet</a:t>
            </a:r>
            <a:r>
              <a:rPr lang="en-US" altLang="zh-CN" sz="900" dirty="0">
                <a:latin typeface="Lato Light"/>
                <a:cs typeface="Lato Light"/>
              </a:rPr>
              <a:t>, </a:t>
            </a:r>
            <a:r>
              <a:rPr lang="en-US" altLang="zh-CN" sz="900" dirty="0" err="1">
                <a:latin typeface="Lato Light"/>
                <a:cs typeface="Lato Light"/>
              </a:rPr>
              <a:t>consectetur</a:t>
            </a:r>
            <a:r>
              <a:rPr lang="en-US" altLang="zh-CN" sz="900" dirty="0">
                <a:latin typeface="Lato Light"/>
                <a:cs typeface="Lato Light"/>
              </a:rPr>
              <a:t> </a:t>
            </a:r>
            <a:r>
              <a:rPr lang="en-US" altLang="zh-CN" sz="900" dirty="0" err="1">
                <a:latin typeface="Lato Light"/>
                <a:cs typeface="Lato Light"/>
              </a:rPr>
              <a:t>adipisicing</a:t>
            </a:r>
            <a:r>
              <a:rPr lang="en-US" altLang="zh-CN" sz="900" dirty="0">
                <a:latin typeface="Lato Light"/>
                <a:cs typeface="Lato Light"/>
              </a:rPr>
              <a:t> </a:t>
            </a:r>
            <a:r>
              <a:rPr lang="en-US" altLang="zh-CN" sz="900" dirty="0" err="1">
                <a:latin typeface="Lato Light"/>
                <a:cs typeface="Lato Light"/>
              </a:rPr>
              <a:t>elit</a:t>
            </a:r>
            <a:r>
              <a:rPr lang="en-US" altLang="zh-CN" sz="900" dirty="0">
                <a:latin typeface="Lato Light"/>
                <a:cs typeface="Lato Light"/>
              </a:rPr>
              <a:t>, </a:t>
            </a:r>
            <a:r>
              <a:rPr lang="en-US" altLang="zh-CN" sz="900" dirty="0" err="1">
                <a:latin typeface="Lato Light"/>
                <a:cs typeface="Lato Light"/>
              </a:rPr>
              <a:t>sed</a:t>
            </a:r>
            <a:endParaRPr lang="en-US" altLang="zh-CN" sz="900" b="1" dirty="0">
              <a:latin typeface="Lato Light"/>
              <a:cs typeface="Lato Light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3926" y="0"/>
            <a:ext cx="1251284" cy="1240036"/>
          </a:xfrm>
          <a:prstGeom prst="rect">
            <a:avLst/>
          </a:prstGeom>
          <a:effectLst/>
        </p:spPr>
      </p:pic>
      <p:grpSp>
        <p:nvGrpSpPr>
          <p:cNvPr id="42" name="组合 41"/>
          <p:cNvGrpSpPr/>
          <p:nvPr/>
        </p:nvGrpSpPr>
        <p:grpSpPr>
          <a:xfrm>
            <a:off x="443230" y="996950"/>
            <a:ext cx="5285105" cy="3605530"/>
            <a:chOff x="1189" y="1603"/>
            <a:chExt cx="7921" cy="5277"/>
          </a:xfrm>
          <a:blipFill rotWithShape="1">
            <a:blip r:embed="rId3"/>
            <a:stretch>
              <a:fillRect/>
            </a:stretch>
          </a:blipFill>
        </p:grpSpPr>
        <p:cxnSp>
          <p:nvCxnSpPr>
            <p:cNvPr id="24" name="直接连接符 23"/>
            <p:cNvCxnSpPr/>
            <p:nvPr/>
          </p:nvCxnSpPr>
          <p:spPr>
            <a:xfrm>
              <a:off x="1189" y="1603"/>
              <a:ext cx="414" cy="0"/>
            </a:xfrm>
            <a:prstGeom prst="line">
              <a:avLst/>
            </a:prstGeom>
            <a:grpFill/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矩形 34"/>
            <p:cNvSpPr/>
            <p:nvPr/>
          </p:nvSpPr>
          <p:spPr>
            <a:xfrm>
              <a:off x="1603" y="1832"/>
              <a:ext cx="3106" cy="275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pattFill prst="pct10">
                  <a:fgClr>
                    <a:schemeClr val="accent1"/>
                  </a:fgClr>
                  <a:bgClr>
                    <a:schemeClr val="bg1"/>
                  </a:bgClr>
                </a:pattFill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4807" y="1832"/>
              <a:ext cx="1133" cy="275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pattFill prst="pct10">
                  <a:fgClr>
                    <a:schemeClr val="accent1"/>
                  </a:fgClr>
                  <a:bgClr>
                    <a:schemeClr val="bg1"/>
                  </a:bgClr>
                </a:pattFill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1603" y="4680"/>
              <a:ext cx="1780" cy="22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pattFill prst="pct10">
                  <a:fgClr>
                    <a:schemeClr val="accent1"/>
                  </a:fgClr>
                  <a:bgClr>
                    <a:schemeClr val="bg1"/>
                  </a:bgClr>
                </a:pattFill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6058" y="3155"/>
              <a:ext cx="3052" cy="1024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pattFill prst="pct10">
                  <a:fgClr>
                    <a:schemeClr val="accent1"/>
                  </a:fgClr>
                  <a:bgClr>
                    <a:schemeClr val="bg1"/>
                  </a:bgClr>
                </a:pattFill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6058" y="1832"/>
              <a:ext cx="3052" cy="119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pattFill prst="pct10">
                  <a:fgClr>
                    <a:schemeClr val="accent1"/>
                  </a:fgClr>
                  <a:bgClr>
                    <a:schemeClr val="bg1"/>
                  </a:bgClr>
                </a:patt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3469" y="4680"/>
              <a:ext cx="2471" cy="22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pattFill prst="pct10">
                  <a:fgClr>
                    <a:schemeClr val="accent1"/>
                  </a:fgClr>
                  <a:bgClr>
                    <a:schemeClr val="bg1"/>
                  </a:bgClr>
                </a:pattFill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6058" y="4255"/>
              <a:ext cx="3051" cy="2625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pattFill prst="pct10">
                  <a:fgClr>
                    <a:schemeClr val="accent1"/>
                  </a:fgClr>
                  <a:bgClr>
                    <a:schemeClr val="bg1"/>
                  </a:bgClr>
                </a:pattFill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6025515" y="942975"/>
            <a:ext cx="2712085" cy="3830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1800"/>
              <a:t>在这一次的团日活动中同学们，在一开始对于这个和活动的积极性都不是太高，但当同学们投入其中，乐在其中是，同学们开始相互努力</a:t>
            </a:r>
            <a:r>
              <a:rPr lang="en-US" altLang="zh-CN" sz="1800"/>
              <a:t>.</a:t>
            </a:r>
            <a:endParaRPr lang="en-US" altLang="zh-CN" sz="1800"/>
          </a:p>
          <a:p>
            <a:pPr fontAlgn="auto">
              <a:lnSpc>
                <a:spcPct val="150000"/>
              </a:lnSpc>
            </a:pPr>
            <a:r>
              <a:rPr lang="en-US" altLang="zh-CN" sz="1800"/>
              <a:t> </a:t>
            </a:r>
            <a:r>
              <a:rPr lang="zh-CN" altLang="en-US" sz="1800"/>
              <a:t>同学们的积极性充分调动，最后完美结束。</a:t>
            </a:r>
            <a:endParaRPr lang="en-US" altLang="zh-CN" sz="1800"/>
          </a:p>
          <a:p>
            <a:pPr fontAlgn="auto">
              <a:lnSpc>
                <a:spcPct val="150000"/>
              </a:lnSpc>
            </a:pPr>
            <a:endParaRPr lang="en-US" altLang="zh-CN" sz="1800"/>
          </a:p>
        </p:txBody>
      </p:sp>
    </p:spTree>
  </p:cSld>
  <p:clrMapOvr>
    <a:masterClrMapping/>
  </p:clrMapOvr>
  <p:transition spd="slow" advClick="0" advTm="3000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椭圆 28"/>
          <p:cNvSpPr/>
          <p:nvPr/>
        </p:nvSpPr>
        <p:spPr>
          <a:xfrm>
            <a:off x="1165331" y="1851750"/>
            <a:ext cx="1440000" cy="1440000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4000" b="1" dirty="0">
                <a:solidFill>
                  <a:schemeClr val="tx2"/>
                </a:solidFill>
              </a:rPr>
              <a:t>04</a:t>
            </a:r>
            <a:endParaRPr lang="en-US" altLang="zh-CN" sz="4000" b="1" dirty="0">
              <a:solidFill>
                <a:schemeClr val="tx2"/>
              </a:solidFill>
            </a:endParaRPr>
          </a:p>
        </p:txBody>
      </p:sp>
      <p:sp>
        <p:nvSpPr>
          <p:cNvPr id="31" name="矩形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3023691" y="2480969"/>
            <a:ext cx="406667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Next year plan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602" y="-2599259"/>
            <a:ext cx="5125028" cy="5078958"/>
          </a:xfrm>
          <a:prstGeom prst="rect">
            <a:avLst/>
          </a:prstGeom>
          <a:effectLst/>
        </p:spPr>
      </p:pic>
      <p:sp>
        <p:nvSpPr>
          <p:cNvPr id="2" name="文本框 1"/>
          <p:cNvSpPr txBox="1"/>
          <p:nvPr/>
        </p:nvSpPr>
        <p:spPr>
          <a:xfrm>
            <a:off x="2894330" y="1915160"/>
            <a:ext cx="22745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方正舒体" panose="02010601030101010101" charset="-122"/>
                <a:ea typeface="方正舒体" panose="02010601030101010101" charset="-122"/>
              </a:rPr>
              <a:t>明年计划</a:t>
            </a:r>
            <a:endParaRPr lang="zh-CN" altLang="en-US" sz="3600">
              <a:latin typeface="方正舒体" panose="02010601030101010101" charset="-122"/>
              <a:ea typeface="方正舒体" panose="02010601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017808" y="3047409"/>
            <a:ext cx="2130968" cy="251460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pPr algn="ctr" defTabSz="685800"/>
            <a:r>
              <a:rPr lang="zh-CN" altLang="en-US" sz="1200" b="1" dirty="0">
                <a:solidFill>
                  <a:schemeClr val="tx2"/>
                </a:solidFill>
                <a:latin typeface="Lato Regular"/>
                <a:cs typeface="Lato Regular"/>
              </a:rPr>
              <a:t>运动锻炼</a:t>
            </a:r>
            <a:endParaRPr lang="zh-CN" altLang="en-US" sz="1200" b="1" dirty="0">
              <a:solidFill>
                <a:schemeClr val="tx2"/>
              </a:solidFill>
              <a:latin typeface="Lato Regular"/>
              <a:cs typeface="Lato Regula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21618" y="3290629"/>
            <a:ext cx="2130968" cy="184652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pPr algn="ctr" defTabSz="685800"/>
            <a:r>
              <a:rPr lang="en-US" sz="750" i="1" dirty="0">
                <a:solidFill>
                  <a:prstClr val="white">
                    <a:lumMod val="65000"/>
                  </a:prstClr>
                </a:solidFill>
                <a:latin typeface="Lato Regular"/>
                <a:cs typeface="Lato Regular"/>
              </a:rPr>
              <a:t>Put your subtitle here</a:t>
            </a:r>
            <a:endParaRPr lang="en-US" sz="750" i="1" dirty="0">
              <a:solidFill>
                <a:prstClr val="white">
                  <a:lumMod val="65000"/>
                </a:prstClr>
              </a:solidFill>
              <a:latin typeface="Lato Regular"/>
              <a:cs typeface="Lato Regula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55015" y="3427730"/>
            <a:ext cx="2531110" cy="859155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pPr algn="l" defTabSz="685800"/>
            <a:r>
              <a:rPr lang="zh-CN" altLang="en-US" sz="1030" dirty="0">
                <a:solidFill>
                  <a:srgbClr val="A1A1A1"/>
                </a:solidFill>
                <a:latin typeface="Lato Light"/>
                <a:cs typeface="Lato Light"/>
              </a:rPr>
              <a:t>全力配合院体育部的各项工作，</a:t>
            </a:r>
            <a:endParaRPr lang="zh-CN" altLang="en-US" sz="1030" dirty="0">
              <a:solidFill>
                <a:srgbClr val="A1A1A1"/>
              </a:solidFill>
              <a:latin typeface="Lato Light"/>
              <a:cs typeface="Lato Light"/>
            </a:endParaRPr>
          </a:p>
          <a:p>
            <a:pPr algn="l" defTabSz="685800"/>
            <a:r>
              <a:rPr lang="zh-CN" altLang="en-US" sz="1030" dirty="0">
                <a:solidFill>
                  <a:srgbClr val="A1A1A1"/>
                </a:solidFill>
                <a:latin typeface="Lato Light"/>
                <a:cs typeface="Lato Light"/>
              </a:rPr>
              <a:t>组织体育活动，丰富课余生活,增进同学间友谊。</a:t>
            </a:r>
            <a:endParaRPr lang="zh-CN" altLang="en-US" sz="1030" dirty="0">
              <a:solidFill>
                <a:srgbClr val="A1A1A1"/>
              </a:solidFill>
              <a:latin typeface="Lato Light"/>
              <a:cs typeface="Lato Light"/>
            </a:endParaRPr>
          </a:p>
          <a:p>
            <a:pPr algn="l" defTabSz="685800"/>
            <a:r>
              <a:rPr lang="zh-CN" altLang="en-US" sz="1030" dirty="0">
                <a:solidFill>
                  <a:srgbClr val="A1A1A1"/>
                </a:solidFill>
                <a:latin typeface="Lato Light"/>
                <a:cs typeface="Lato Light"/>
              </a:rPr>
              <a:t>从我班特色出发，加强我班体育锻炼风气，</a:t>
            </a:r>
            <a:endParaRPr lang="zh-CN" altLang="en-US" sz="1030" dirty="0">
              <a:solidFill>
                <a:srgbClr val="A1A1A1"/>
              </a:solidFill>
              <a:latin typeface="Lato Light"/>
              <a:cs typeface="Lato Light"/>
            </a:endParaRPr>
          </a:p>
          <a:p>
            <a:pPr algn="l" defTabSz="685800"/>
            <a:r>
              <a:rPr lang="zh-CN" altLang="en-US" sz="1030" dirty="0">
                <a:solidFill>
                  <a:srgbClr val="A1A1A1"/>
                </a:solidFill>
                <a:latin typeface="Lato Light"/>
                <a:cs typeface="Lato Light"/>
              </a:rPr>
              <a:t>努力做好本职工作</a:t>
            </a:r>
            <a:endParaRPr lang="zh-CN" altLang="en-US" sz="1030" dirty="0">
              <a:solidFill>
                <a:srgbClr val="A1A1A1"/>
              </a:solidFill>
              <a:latin typeface="Lato Light"/>
              <a:cs typeface="Lato Ligh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72716" y="3047241"/>
            <a:ext cx="2130968" cy="251460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pPr algn="ctr" defTabSz="685800"/>
            <a:r>
              <a:rPr lang="zh-CN" altLang="en-US" sz="1200" b="1" dirty="0">
                <a:solidFill>
                  <a:schemeClr val="tx2"/>
                </a:solidFill>
                <a:latin typeface="Lato Regular"/>
                <a:cs typeface="Lato Regular"/>
              </a:rPr>
              <a:t>专业练习</a:t>
            </a:r>
            <a:endParaRPr lang="zh-CN" altLang="en-US" sz="1200" b="1" dirty="0">
              <a:solidFill>
                <a:schemeClr val="tx2"/>
              </a:solidFill>
              <a:latin typeface="Lato Regular"/>
              <a:cs typeface="Lato Regular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506371" y="3292365"/>
            <a:ext cx="2130968" cy="184652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pPr algn="ctr" defTabSz="685800"/>
            <a:r>
              <a:rPr lang="en-US" sz="750" i="1" dirty="0">
                <a:solidFill>
                  <a:prstClr val="white">
                    <a:lumMod val="65000"/>
                  </a:prstClr>
                </a:solidFill>
                <a:latin typeface="Lato Regular"/>
                <a:cs typeface="Lato Regular"/>
              </a:rPr>
              <a:t>Put your subtitle here</a:t>
            </a:r>
            <a:endParaRPr lang="en-US" sz="750" i="1" dirty="0">
              <a:solidFill>
                <a:prstClr val="white">
                  <a:lumMod val="65000"/>
                </a:prstClr>
              </a:solidFill>
              <a:latin typeface="Lato Regular"/>
              <a:cs typeface="Lato Regular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327520" y="3432338"/>
            <a:ext cx="2421728" cy="990600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pPr algn="just" defTabSz="685800"/>
            <a:r>
              <a:rPr lang="en-US" sz="1200" dirty="0">
                <a:solidFill>
                  <a:srgbClr val="A1A1A1"/>
                </a:solidFill>
                <a:latin typeface="Lato Light"/>
                <a:cs typeface="Lato Light"/>
              </a:rPr>
              <a:t>认真学习专业对知识，做好班干带头作用。多为同学们着想。做好本分，帮他人之不能，做他人之难。</a:t>
            </a:r>
            <a:endParaRPr lang="en-US" sz="1200" dirty="0">
              <a:solidFill>
                <a:srgbClr val="A1A1A1"/>
              </a:solidFill>
              <a:latin typeface="Lato Light"/>
              <a:cs typeface="Lato Light"/>
            </a:endParaRPr>
          </a:p>
          <a:p>
            <a:pPr algn="just" defTabSz="685800"/>
            <a:endParaRPr lang="en-US" sz="1200" dirty="0">
              <a:solidFill>
                <a:srgbClr val="A1A1A1"/>
              </a:solidFill>
              <a:latin typeface="Lato Light"/>
              <a:cs typeface="Lato Light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015076" y="3047279"/>
            <a:ext cx="2130968" cy="251460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pPr algn="ctr" defTabSz="685800"/>
            <a:r>
              <a:rPr lang="zh-CN" altLang="en-US" sz="1200" b="1" dirty="0">
                <a:solidFill>
                  <a:schemeClr val="tx2"/>
                </a:solidFill>
                <a:latin typeface="Lato Regular"/>
                <a:cs typeface="Lato Regular"/>
              </a:rPr>
              <a:t>配合工作</a:t>
            </a:r>
            <a:endParaRPr lang="zh-CN" altLang="en-US" sz="1200" b="1" dirty="0">
              <a:solidFill>
                <a:schemeClr val="tx2"/>
              </a:solidFill>
              <a:latin typeface="Lato Regular"/>
              <a:cs typeface="Lato Regular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015076" y="3287959"/>
            <a:ext cx="2130968" cy="184652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pPr algn="ctr" defTabSz="685800"/>
            <a:r>
              <a:rPr lang="en-US" sz="750" i="1" dirty="0">
                <a:solidFill>
                  <a:prstClr val="white">
                    <a:lumMod val="65000"/>
                  </a:prstClr>
                </a:solidFill>
                <a:latin typeface="Lato Regular"/>
                <a:cs typeface="Lato Regular"/>
              </a:rPr>
              <a:t>Put your subtitle here</a:t>
            </a:r>
            <a:endParaRPr lang="en-US" sz="750" i="1" dirty="0">
              <a:solidFill>
                <a:prstClr val="white">
                  <a:lumMod val="65000"/>
                </a:prstClr>
              </a:solidFill>
              <a:latin typeface="Lato Regular"/>
              <a:cs typeface="Lato Regular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836226" y="3427932"/>
            <a:ext cx="2421728" cy="990600"/>
          </a:xfrm>
          <a:prstGeom prst="rect">
            <a:avLst/>
          </a:prstGeom>
          <a:noFill/>
        </p:spPr>
        <p:txBody>
          <a:bodyPr wrap="square" lIns="68567" tIns="34283" rIns="68567" bIns="34283" rtlCol="0">
            <a:spAutoFit/>
          </a:bodyPr>
          <a:lstStyle/>
          <a:p>
            <a:pPr algn="just" defTabSz="685800"/>
            <a:r>
              <a:rPr lang="en-US" sz="1200" dirty="0">
                <a:solidFill>
                  <a:srgbClr val="A1A1A1"/>
                </a:solidFill>
                <a:latin typeface="Lato Light"/>
                <a:cs typeface="Lato Light"/>
              </a:rPr>
              <a:t>积极配合体育老师做好各项工作。</a:t>
            </a:r>
            <a:endParaRPr lang="en-US" sz="1200" dirty="0">
              <a:solidFill>
                <a:srgbClr val="A1A1A1"/>
              </a:solidFill>
              <a:latin typeface="Lato Light"/>
              <a:cs typeface="Lato Light"/>
            </a:endParaRPr>
          </a:p>
          <a:p>
            <a:pPr algn="just" defTabSz="685800"/>
            <a:r>
              <a:rPr lang="zh-CN" altLang="en-US" sz="1200" dirty="0">
                <a:solidFill>
                  <a:srgbClr val="A1A1A1"/>
                </a:solidFill>
                <a:latin typeface="Lato Light"/>
                <a:cs typeface="Lato Light"/>
                <a:sym typeface="+mn-ea"/>
              </a:rPr>
              <a:t>配合我班班长的工作，提高同学们的综合素质。</a:t>
            </a:r>
            <a:endParaRPr lang="zh-CN" altLang="en-US" sz="1200" dirty="0">
              <a:solidFill>
                <a:srgbClr val="A1A1A1"/>
              </a:solidFill>
              <a:latin typeface="Lato Light"/>
              <a:cs typeface="Lato Light"/>
              <a:sym typeface="+mn-ea"/>
            </a:endParaRPr>
          </a:p>
          <a:p>
            <a:pPr algn="just" defTabSz="685800"/>
            <a:r>
              <a:rPr lang="zh-CN" altLang="en-US" sz="1200" dirty="0">
                <a:solidFill>
                  <a:srgbClr val="A1A1A1"/>
                </a:solidFill>
                <a:latin typeface="Lato Light"/>
                <a:cs typeface="Lato Light"/>
                <a:sym typeface="+mn-ea"/>
              </a:rPr>
              <a:t>配合团支书等班委开展工作</a:t>
            </a:r>
            <a:endParaRPr lang="zh-CN" altLang="en-US" sz="1200" dirty="0">
              <a:solidFill>
                <a:srgbClr val="A1A1A1"/>
              </a:solidFill>
              <a:latin typeface="Lato Light"/>
              <a:cs typeface="Lato Light"/>
            </a:endParaRPr>
          </a:p>
          <a:p>
            <a:pPr algn="just" defTabSz="685800"/>
            <a:endParaRPr lang="zh-CN" altLang="en-US" sz="1200" dirty="0">
              <a:solidFill>
                <a:srgbClr val="A1A1A1"/>
              </a:solidFill>
              <a:latin typeface="Lato Light"/>
              <a:cs typeface="Lato Light"/>
            </a:endParaRPr>
          </a:p>
        </p:txBody>
      </p:sp>
      <p:pic>
        <p:nvPicPr>
          <p:cNvPr id="6" name="图片占位符 5"/>
          <p:cNvPicPr>
            <a:picLocks noGrp="1" noChangeAspect="1"/>
          </p:cNvPicPr>
          <p:nvPr>
            <p:ph type="pic" sz="quarter" idx="15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6" r="2586"/>
          <a:stretch>
            <a:fillRect/>
          </a:stretch>
        </p:blipFill>
        <p:spPr>
          <a:xfrm>
            <a:off x="6015522" y="1334537"/>
            <a:ext cx="2401166" cy="1688303"/>
          </a:xfrm>
        </p:spPr>
      </p:pic>
      <p:pic>
        <p:nvPicPr>
          <p:cNvPr id="8" name="图片占位符 7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5" r="3035"/>
          <a:stretch>
            <a:fillRect/>
          </a:stretch>
        </p:blipFill>
        <p:spPr/>
      </p:pic>
      <p:pic>
        <p:nvPicPr>
          <p:cNvPr id="13" name="图片占位符 12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6" r="2666"/>
          <a:stretch>
            <a:fillRect/>
          </a:stretch>
        </p:blipFill>
        <p:spPr>
          <a:xfrm>
            <a:off x="755095" y="1322627"/>
            <a:ext cx="2412206" cy="1700213"/>
          </a:xfrm>
        </p:spPr>
      </p:pic>
      <p:sp>
        <p:nvSpPr>
          <p:cNvPr id="14" name="文本框 6"/>
          <p:cNvSpPr txBox="1">
            <a:spLocks noChangeArrowheads="1"/>
          </p:cNvSpPr>
          <p:nvPr/>
        </p:nvSpPr>
        <p:spPr bwMode="auto">
          <a:xfrm>
            <a:off x="683073" y="365691"/>
            <a:ext cx="110236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b="1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  <a:sym typeface="+mn-ea"/>
              </a:rPr>
              <a:t>明年计划</a:t>
            </a:r>
            <a:endParaRPr lang="en-US" altLang="zh-CN" sz="1800" b="1" dirty="0">
              <a:solidFill>
                <a:schemeClr val="accent1"/>
              </a:solidFill>
              <a:latin typeface="方正舒体" panose="02010601030101010101" charset="-122"/>
              <a:ea typeface="方正舒体" panose="02010601030101010101" charset="-122"/>
              <a:cs typeface="+mn-ea"/>
              <a:sym typeface="+mn-lt"/>
            </a:endParaRPr>
          </a:p>
        </p:txBody>
      </p:sp>
      <p:sp>
        <p:nvSpPr>
          <p:cNvPr id="15" name="文本框 6"/>
          <p:cNvSpPr txBox="1">
            <a:spLocks noChangeArrowheads="1"/>
          </p:cNvSpPr>
          <p:nvPr/>
        </p:nvSpPr>
        <p:spPr bwMode="auto">
          <a:xfrm>
            <a:off x="683073" y="711940"/>
            <a:ext cx="3375906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defTabSz="685800"/>
            <a:r>
              <a:rPr lang="en-US" altLang="zh-CN" sz="900" dirty="0">
                <a:latin typeface="Lato Light"/>
                <a:cs typeface="Lato Light"/>
              </a:rPr>
              <a:t>Lorem ipsum dolor sit </a:t>
            </a:r>
            <a:r>
              <a:rPr lang="en-US" altLang="zh-CN" sz="900" dirty="0" err="1">
                <a:latin typeface="Lato Light"/>
                <a:cs typeface="Lato Light"/>
              </a:rPr>
              <a:t>amet</a:t>
            </a:r>
            <a:r>
              <a:rPr lang="en-US" altLang="zh-CN" sz="900" dirty="0">
                <a:latin typeface="Lato Light"/>
                <a:cs typeface="Lato Light"/>
              </a:rPr>
              <a:t>, </a:t>
            </a:r>
            <a:r>
              <a:rPr lang="en-US" altLang="zh-CN" sz="900" dirty="0" err="1">
                <a:latin typeface="Lato Light"/>
                <a:cs typeface="Lato Light"/>
              </a:rPr>
              <a:t>consectetur</a:t>
            </a:r>
            <a:r>
              <a:rPr lang="en-US" altLang="zh-CN" sz="900" dirty="0">
                <a:latin typeface="Lato Light"/>
                <a:cs typeface="Lato Light"/>
              </a:rPr>
              <a:t> </a:t>
            </a:r>
            <a:r>
              <a:rPr lang="en-US" altLang="zh-CN" sz="900" dirty="0" err="1">
                <a:latin typeface="Lato Light"/>
                <a:cs typeface="Lato Light"/>
              </a:rPr>
              <a:t>adipisicing</a:t>
            </a:r>
            <a:r>
              <a:rPr lang="en-US" altLang="zh-CN" sz="900" dirty="0">
                <a:latin typeface="Lato Light"/>
                <a:cs typeface="Lato Light"/>
              </a:rPr>
              <a:t> </a:t>
            </a:r>
            <a:r>
              <a:rPr lang="en-US" altLang="zh-CN" sz="900" dirty="0" err="1">
                <a:latin typeface="Lato Light"/>
                <a:cs typeface="Lato Light"/>
              </a:rPr>
              <a:t>elit</a:t>
            </a:r>
            <a:r>
              <a:rPr lang="en-US" altLang="zh-CN" sz="900" dirty="0">
                <a:latin typeface="Lato Light"/>
                <a:cs typeface="Lato Light"/>
              </a:rPr>
              <a:t>, </a:t>
            </a:r>
            <a:r>
              <a:rPr lang="en-US" altLang="zh-CN" sz="900" dirty="0" err="1">
                <a:latin typeface="Lato Light"/>
                <a:cs typeface="Lato Light"/>
              </a:rPr>
              <a:t>sed</a:t>
            </a:r>
            <a:endParaRPr lang="en-US" altLang="zh-CN" sz="900" b="1" dirty="0">
              <a:latin typeface="Lato Light"/>
              <a:cs typeface="Lato Ligh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754843" y="1018186"/>
            <a:ext cx="262762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3926" y="0"/>
            <a:ext cx="1251284" cy="1240036"/>
          </a:xfrm>
          <a:prstGeom prst="rect">
            <a:avLst/>
          </a:prstGeom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3000">
        <p14:gallery dir="r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450975" y="1137285"/>
            <a:ext cx="675386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2000"/>
              <a:t>我志愿加入大数据四班班委团队，以服务为己任，以身作则，公正无私，认真踏实，互相配合；文明示范，爱岗敬业，勤奋学习，自信自强。</a:t>
            </a:r>
            <a:endParaRPr lang="zh-CN" altLang="en-US" sz="2000"/>
          </a:p>
          <a:p>
            <a:pPr fontAlgn="auto">
              <a:lnSpc>
                <a:spcPct val="150000"/>
              </a:lnSpc>
            </a:pPr>
            <a:r>
              <a:rPr lang="zh-CN" altLang="en-US" sz="2000"/>
              <a:t>       我们在工作中成长，在挫折中成熟，在自主管理上发挥更大的作用。在以后的每一天我们都不辜负老师和同学们的期望，我们坚信没有比人更高的山，没有比脚更长的路，只要努力，相信一切皆有可能！</a:t>
            </a:r>
            <a:endParaRPr lang="zh-CN" altLang="en-US" sz="2000"/>
          </a:p>
        </p:txBody>
      </p:sp>
      <p:grpSp>
        <p:nvGrpSpPr>
          <p:cNvPr id="22" name="组合 21"/>
          <p:cNvGrpSpPr/>
          <p:nvPr/>
        </p:nvGrpSpPr>
        <p:grpSpPr>
          <a:xfrm>
            <a:off x="-163830" y="-287020"/>
            <a:ext cx="9698990" cy="5810885"/>
            <a:chOff x="-108" y="-441"/>
            <a:chExt cx="15274" cy="9151"/>
          </a:xfrm>
        </p:grpSpPr>
        <p:sp>
          <p:nvSpPr>
            <p:cNvPr id="20" name="矩形 19"/>
            <p:cNvSpPr/>
            <p:nvPr/>
          </p:nvSpPr>
          <p:spPr>
            <a:xfrm>
              <a:off x="1179" y="-441"/>
              <a:ext cx="1328" cy="9151"/>
            </a:xfrm>
            <a:prstGeom prst="rect">
              <a:avLst/>
            </a:prstGeom>
            <a:ln w="12700" cmpd="sng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-108" y="664"/>
              <a:ext cx="15274" cy="11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直角三角形 25"/>
          <p:cNvSpPr/>
          <p:nvPr/>
        </p:nvSpPr>
        <p:spPr>
          <a:xfrm rot="5400000">
            <a:off x="151130" y="-151130"/>
            <a:ext cx="1667510" cy="196977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714365" y="4595495"/>
            <a:ext cx="2830195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  宣誓人：符青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24815" y="484505"/>
            <a:ext cx="3956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latin typeface="方正舒体" panose="02010601030101010101" charset="-122"/>
                <a:ea typeface="方正舒体" panose="02010601030101010101" charset="-122"/>
              </a:rPr>
              <a:t>我的誓言</a:t>
            </a:r>
            <a:endParaRPr lang="zh-CN" altLang="en-US" sz="3200">
              <a:latin typeface="方正舒体" panose="02010601030101010101" charset="-122"/>
              <a:ea typeface="方正舒体" panose="0201060103010101010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529" y="-1586928"/>
            <a:ext cx="5125028" cy="5078958"/>
          </a:xfrm>
          <a:prstGeom prst="rect">
            <a:avLst/>
          </a:prstGeom>
          <a:effectLst/>
        </p:spPr>
      </p:pic>
      <p:sp>
        <p:nvSpPr>
          <p:cNvPr id="3" name="文本框 2"/>
          <p:cNvSpPr txBox="1"/>
          <p:nvPr/>
        </p:nvSpPr>
        <p:spPr>
          <a:xfrm>
            <a:off x="135696" y="1062744"/>
            <a:ext cx="523494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accent1"/>
                </a:solidFill>
              </a:rPr>
              <a:t>2020</a:t>
            </a:r>
            <a:r>
              <a:rPr lang="zh-CN" altLang="en-US" sz="6600" b="1" dirty="0">
                <a:solidFill>
                  <a:schemeClr val="accent1"/>
                </a:solidFill>
              </a:rPr>
              <a:t>学期总结</a:t>
            </a:r>
            <a:endParaRPr lang="zh-CN" altLang="en-US" sz="6600" b="1" dirty="0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41816" y="2279362"/>
            <a:ext cx="31085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spc="600" dirty="0">
                <a:solidFill>
                  <a:schemeClr val="tx2"/>
                </a:solidFill>
              </a:rPr>
              <a:t>感谢大家支持</a:t>
            </a:r>
            <a:endParaRPr lang="zh-CN" altLang="en-US" sz="3200" b="1" spc="600" dirty="0">
              <a:solidFill>
                <a:schemeClr val="tx2"/>
              </a:solidFill>
            </a:endParaRPr>
          </a:p>
        </p:txBody>
      </p:sp>
      <p:sp>
        <p:nvSpPr>
          <p:cNvPr id="5" name="矩形 4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841815" y="2949221"/>
            <a:ext cx="4284125" cy="547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Lorem ipsum dolor sit amet, consectetur adipiscing elit. Ut efficitur ipsum vitae tortor accumsan, a pulvinar lorem lacinia. 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4074163" y="675713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tx2"/>
                </a:solidFill>
              </a:rPr>
              <a:t>目录</a:t>
            </a:r>
            <a:endParaRPr lang="zh-CN" altLang="en-US" sz="3200" b="1" dirty="0">
              <a:solidFill>
                <a:schemeClr val="tx2"/>
              </a:solidFill>
            </a:endParaRPr>
          </a:p>
        </p:txBody>
      </p:sp>
      <p:sp>
        <p:nvSpPr>
          <p:cNvPr id="18" name="矩形 17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2538663" y="1175637"/>
            <a:ext cx="4066674" cy="5254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Lorem ipsum dolor sit </a:t>
            </a:r>
            <a:r>
              <a:rPr lang="en-US" altLang="zh-CN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amet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, </a:t>
            </a:r>
            <a:r>
              <a:rPr lang="en-US" altLang="zh-CN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consectetur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adipiscing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elit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. Ut </a:t>
            </a:r>
            <a:r>
              <a:rPr lang="en-US" altLang="zh-CN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efficitur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ipsum vitae </a:t>
            </a:r>
            <a:r>
              <a:rPr lang="en-US" altLang="zh-CN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tortor</a:t>
            </a:r>
            <a:r>
              <a:rPr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sz="1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accumsan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26092" y="2053847"/>
            <a:ext cx="121920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</a:rPr>
              <a:t>本学期的工作</a:t>
            </a:r>
            <a:endParaRPr lang="zh-CN" altLang="en-US" b="1" dirty="0">
              <a:solidFill>
                <a:schemeClr val="tx2"/>
              </a:solidFill>
              <a:latin typeface="方正舒体" panose="02010601030101010101" charset="-122"/>
              <a:ea typeface="方正舒体" panose="02010601030101010101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226092" y="2387084"/>
            <a:ext cx="156908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200" dirty="0"/>
              <a:t>Work for the semester</a:t>
            </a:r>
            <a:endParaRPr lang="en-US" altLang="zh-CN" sz="1200" dirty="0"/>
          </a:p>
        </p:txBody>
      </p:sp>
      <p:sp>
        <p:nvSpPr>
          <p:cNvPr id="19" name="椭圆 18"/>
          <p:cNvSpPr/>
          <p:nvPr/>
        </p:nvSpPr>
        <p:spPr>
          <a:xfrm>
            <a:off x="1534724" y="2019631"/>
            <a:ext cx="628153" cy="628153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2"/>
                </a:solidFill>
              </a:rPr>
              <a:t>01</a:t>
            </a:r>
            <a:endParaRPr lang="zh-CN" altLang="en-US" b="1" dirty="0">
              <a:solidFill>
                <a:schemeClr val="tx2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226092" y="3028098"/>
            <a:ext cx="87376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</a:rPr>
              <a:t>经验分享</a:t>
            </a:r>
            <a:endParaRPr lang="zh-CN" altLang="en-US" b="1" dirty="0">
              <a:solidFill>
                <a:schemeClr val="tx2"/>
              </a:solidFill>
              <a:latin typeface="方正舒体" panose="02010601030101010101" charset="-122"/>
              <a:ea typeface="方正舒体" panose="02010601030101010101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226092" y="3361335"/>
            <a:ext cx="135953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200" dirty="0"/>
              <a:t>Experience Sharing</a:t>
            </a:r>
            <a:endParaRPr lang="en-US" altLang="zh-CN" sz="1200" dirty="0"/>
          </a:p>
        </p:txBody>
      </p:sp>
      <p:sp>
        <p:nvSpPr>
          <p:cNvPr id="22" name="椭圆 21"/>
          <p:cNvSpPr/>
          <p:nvPr/>
        </p:nvSpPr>
        <p:spPr>
          <a:xfrm>
            <a:off x="1534724" y="2993882"/>
            <a:ext cx="628153" cy="628153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2"/>
                </a:solidFill>
              </a:rPr>
              <a:t>03</a:t>
            </a:r>
            <a:endParaRPr lang="zh-CN" altLang="en-US" b="1" dirty="0">
              <a:solidFill>
                <a:schemeClr val="tx2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956450" y="2053847"/>
            <a:ext cx="139192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</a:rPr>
              <a:t>组织的活动展示</a:t>
            </a:r>
            <a:endParaRPr lang="zh-CN" altLang="en-US" b="1" dirty="0">
              <a:solidFill>
                <a:schemeClr val="tx2"/>
              </a:solidFill>
              <a:latin typeface="方正舒体" panose="02010601030101010101" charset="-122"/>
              <a:ea typeface="方正舒体" panose="02010601030101010101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956450" y="2387084"/>
            <a:ext cx="195897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200" dirty="0"/>
              <a:t>Show Specialties In Activities</a:t>
            </a:r>
            <a:endParaRPr lang="en-US" altLang="zh-CN" sz="1200" dirty="0"/>
          </a:p>
        </p:txBody>
      </p:sp>
      <p:sp>
        <p:nvSpPr>
          <p:cNvPr id="25" name="椭圆 24"/>
          <p:cNvSpPr/>
          <p:nvPr/>
        </p:nvSpPr>
        <p:spPr>
          <a:xfrm>
            <a:off x="5265082" y="2019631"/>
            <a:ext cx="628153" cy="628153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2"/>
                </a:solidFill>
              </a:rPr>
              <a:t>02</a:t>
            </a:r>
            <a:endParaRPr lang="zh-CN" altLang="en-US" b="1" dirty="0">
              <a:solidFill>
                <a:schemeClr val="tx2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956450" y="3028098"/>
            <a:ext cx="873760" cy="299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</a:rPr>
              <a:t>明年计划</a:t>
            </a:r>
            <a:endParaRPr lang="zh-CN" altLang="en-US" b="1" dirty="0">
              <a:solidFill>
                <a:schemeClr val="tx2"/>
              </a:solidFill>
              <a:latin typeface="方正舒体" panose="02010601030101010101" charset="-122"/>
              <a:ea typeface="方正舒体" panose="02010601030101010101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956450" y="3361335"/>
            <a:ext cx="126936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1200" dirty="0"/>
              <a:t>plan for next year </a:t>
            </a:r>
            <a:endParaRPr lang="en-US" altLang="zh-CN" sz="1200" dirty="0"/>
          </a:p>
        </p:txBody>
      </p:sp>
      <p:sp>
        <p:nvSpPr>
          <p:cNvPr id="28" name="椭圆 27"/>
          <p:cNvSpPr/>
          <p:nvPr/>
        </p:nvSpPr>
        <p:spPr>
          <a:xfrm>
            <a:off x="5265082" y="2993882"/>
            <a:ext cx="628153" cy="628153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2"/>
                </a:solidFill>
              </a:rPr>
              <a:t>04</a:t>
            </a:r>
            <a:endParaRPr lang="zh-CN" altLang="en-US" b="1" dirty="0">
              <a:solidFill>
                <a:schemeClr val="tx2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4116" y="-1838418"/>
            <a:ext cx="3708922" cy="3675582"/>
          </a:xfrm>
          <a:prstGeom prst="rect">
            <a:avLst/>
          </a:prstGeom>
          <a:effectLst/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5089" y="3637629"/>
            <a:ext cx="3708922" cy="3675582"/>
          </a:xfrm>
          <a:prstGeom prst="rect">
            <a:avLst/>
          </a:prstGeom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椭圆 28"/>
          <p:cNvSpPr/>
          <p:nvPr/>
        </p:nvSpPr>
        <p:spPr>
          <a:xfrm>
            <a:off x="972291" y="1851750"/>
            <a:ext cx="1440000" cy="1440000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4000" b="1" dirty="0">
                <a:solidFill>
                  <a:schemeClr val="tx2"/>
                </a:solidFill>
              </a:rPr>
              <a:t>01</a:t>
            </a:r>
            <a:endParaRPr lang="en-US" altLang="zh-CN" sz="4000" b="1" dirty="0">
              <a:solidFill>
                <a:schemeClr val="tx2"/>
              </a:solidFill>
            </a:endParaRPr>
          </a:p>
        </p:txBody>
      </p:sp>
      <p:sp>
        <p:nvSpPr>
          <p:cNvPr id="31" name="矩形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3023691" y="2480969"/>
            <a:ext cx="4066674" cy="6121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Lorem ipsum dolor sit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amet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,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consectetur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adipiscing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elit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. Ut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efficitur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ipsum vitae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tortor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r>
              <a:rPr lang="en-US" altLang="zh-CN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accumsan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023691" y="1957749"/>
            <a:ext cx="339661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</a:rPr>
              <a:t>我的本学期工作</a:t>
            </a:r>
            <a:endParaRPr lang="zh-CN" altLang="en-US" sz="3600" b="1" dirty="0">
              <a:solidFill>
                <a:schemeClr val="tx2"/>
              </a:solidFill>
              <a:latin typeface="方正舒体" panose="02010601030101010101" charset="-122"/>
              <a:ea typeface="方正舒体" panose="0201060103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602" y="-2599259"/>
            <a:ext cx="5125028" cy="5078958"/>
          </a:xfrm>
          <a:prstGeom prst="rect">
            <a:avLst/>
          </a:prstGeom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76158" y="-81484"/>
            <a:ext cx="5125028" cy="5078958"/>
          </a:xfrm>
          <a:prstGeom prst="rect">
            <a:avLst/>
          </a:prstGeom>
          <a:effectLst/>
        </p:spPr>
      </p:pic>
      <p:sp>
        <p:nvSpPr>
          <p:cNvPr id="2" name="文本框 1"/>
          <p:cNvSpPr txBox="1"/>
          <p:nvPr/>
        </p:nvSpPr>
        <p:spPr>
          <a:xfrm>
            <a:off x="3655695" y="235585"/>
            <a:ext cx="436689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400">
                <a:latin typeface="方正舒体" panose="02010601030101010101" charset="-122"/>
                <a:ea typeface="方正舒体" panose="02010601030101010101" charset="-122"/>
              </a:rPr>
              <a:t>早操</a:t>
            </a:r>
            <a:endParaRPr lang="zh-CN" altLang="en-US" sz="4400">
              <a:latin typeface="方正舒体" panose="02010601030101010101" charset="-122"/>
              <a:ea typeface="方正舒体" panose="0201060103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08655" y="1141095"/>
            <a:ext cx="565975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2400"/>
              <a:t>本学期学校组织了早晨跑步的跑操活动，学生会的同学要进行到操率的检查，在同学们的 努力下除特殊情，我们班级的到操率几乎是全部是百分之百，这都是同学们努力的成果。</a:t>
            </a:r>
            <a:endParaRPr lang="zh-CN" altLang="en-US"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" name="图表 1"/>
          <p:cNvGraphicFramePr/>
          <p:nvPr/>
        </p:nvGraphicFramePr>
        <p:xfrm>
          <a:off x="0" y="0"/>
          <a:ext cx="6350000" cy="4762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矩形 2"/>
          <p:cNvSpPr/>
          <p:nvPr/>
        </p:nvSpPr>
        <p:spPr>
          <a:xfrm>
            <a:off x="5971540" y="-299085"/>
            <a:ext cx="3172460" cy="57416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958330" y="228600"/>
            <a:ext cx="1198245" cy="45339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6600">
                <a:latin typeface="方正舒体" panose="02010601030101010101" charset="-122"/>
                <a:ea typeface="方正舒体" panose="02010601030101010101" charset="-122"/>
              </a:rPr>
              <a:t>占比比较少</a:t>
            </a:r>
            <a:endParaRPr lang="zh-CN" altLang="en-US" sz="6600">
              <a:latin typeface="方正舒体" panose="02010601030101010101" charset="-122"/>
              <a:ea typeface="方正舒体" panose="0201060103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397" y="1071676"/>
            <a:ext cx="5125028" cy="5078958"/>
          </a:xfrm>
          <a:prstGeom prst="rect">
            <a:avLst/>
          </a:prstGeom>
          <a:effectLst/>
        </p:spPr>
      </p:pic>
      <p:sp>
        <p:nvSpPr>
          <p:cNvPr id="6" name="矩形 5"/>
          <p:cNvSpPr/>
          <p:nvPr/>
        </p:nvSpPr>
        <p:spPr>
          <a:xfrm>
            <a:off x="-2067560" y="0"/>
            <a:ext cx="12181840" cy="10718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06070" y="202565"/>
            <a:ext cx="37941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>
                <a:solidFill>
                  <a:schemeClr val="tx1"/>
                </a:solidFill>
                <a:latin typeface="方正舒体" panose="02010601030101010101" charset="-122"/>
                <a:ea typeface="方正舒体" panose="02010601030101010101" charset="-122"/>
              </a:rPr>
              <a:t>升</a:t>
            </a:r>
            <a:r>
              <a:rPr lang="zh-CN" altLang="en-US" sz="4400">
                <a:solidFill>
                  <a:schemeClr val="tx1"/>
                </a:solidFill>
                <a:latin typeface="方正舒体" panose="02010601030101010101" charset="-122"/>
                <a:ea typeface="方正舒体" panose="02010601030101010101" charset="-122"/>
              </a:rPr>
              <a:t>国旗</a:t>
            </a:r>
            <a:endParaRPr lang="zh-CN" altLang="en-US" sz="4400">
              <a:solidFill>
                <a:schemeClr val="tx1"/>
              </a:solidFill>
              <a:latin typeface="方正舒体" panose="02010601030101010101" charset="-122"/>
              <a:ea typeface="方正舒体" panose="02010601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6070" y="1387475"/>
            <a:ext cx="50952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2400"/>
              <a:t>每一个星期的星期一，都是一个新的开始，学校会举行庄严的升旗仪式，在</a:t>
            </a:r>
            <a:r>
              <a:rPr lang="zh-CN" altLang="en-US" sz="2400">
                <a:sym typeface="+mn-ea"/>
              </a:rPr>
              <a:t>庄严中要求班级人员全部都要参加，我尽力保证了同学们参加升国旗的到达率。</a:t>
            </a:r>
            <a:endParaRPr lang="zh-CN" altLang="en-US" sz="2400">
              <a:sym typeface="+mn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椭圆 28"/>
          <p:cNvSpPr/>
          <p:nvPr/>
        </p:nvSpPr>
        <p:spPr>
          <a:xfrm>
            <a:off x="1165331" y="1851750"/>
            <a:ext cx="1440000" cy="1440000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4000" b="1" dirty="0">
                <a:solidFill>
                  <a:schemeClr val="tx2"/>
                </a:solidFill>
              </a:rPr>
              <a:t>02</a:t>
            </a:r>
            <a:endParaRPr lang="en-US" altLang="zh-CN" sz="4000" b="1" dirty="0">
              <a:solidFill>
                <a:schemeClr val="tx2"/>
              </a:solidFill>
            </a:endParaRPr>
          </a:p>
        </p:txBody>
      </p:sp>
      <p:sp>
        <p:nvSpPr>
          <p:cNvPr id="31" name="矩形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3023691" y="2480969"/>
            <a:ext cx="406667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All kinds of activities are carried out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602" y="-2599259"/>
            <a:ext cx="5125028" cy="5078958"/>
          </a:xfrm>
          <a:prstGeom prst="rect">
            <a:avLst/>
          </a:prstGeom>
          <a:effectLst/>
        </p:spPr>
      </p:pic>
      <p:sp>
        <p:nvSpPr>
          <p:cNvPr id="2" name="文本框 1"/>
          <p:cNvSpPr txBox="1"/>
          <p:nvPr/>
        </p:nvSpPr>
        <p:spPr>
          <a:xfrm>
            <a:off x="2856230" y="1851660"/>
            <a:ext cx="40093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 dirty="0">
                <a:solidFill>
                  <a:schemeClr val="tx2"/>
                </a:solidFill>
                <a:latin typeface="方正舒体" panose="02010601030101010101" charset="-122"/>
                <a:ea typeface="方正舒体" panose="02010601030101010101" charset="-122"/>
                <a:sym typeface="+mn-ea"/>
              </a:rPr>
              <a:t>组织的活动展示</a:t>
            </a:r>
            <a:endParaRPr lang="zh-CN" altLang="en-US" sz="3600" b="1" dirty="0">
              <a:solidFill>
                <a:schemeClr val="tx2"/>
              </a:solidFill>
              <a:latin typeface="方正舒体" panose="02010601030101010101" charset="-122"/>
              <a:ea typeface="方正舒体" panose="02010601030101010101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654685" y="3197225"/>
            <a:ext cx="1478280" cy="761365"/>
            <a:chOff x="1031" y="4705"/>
            <a:chExt cx="2328" cy="1199"/>
          </a:xfrm>
        </p:grpSpPr>
        <p:sp>
          <p:nvSpPr>
            <p:cNvPr id="31" name="Content Placeholder 2"/>
            <p:cNvSpPr txBox="1"/>
            <p:nvPr/>
          </p:nvSpPr>
          <p:spPr bwMode="auto">
            <a:xfrm>
              <a:off x="1520" y="4705"/>
              <a:ext cx="1488" cy="43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342900">
                <a:buNone/>
                <a:defRPr/>
              </a:pPr>
              <a:r>
                <a:rPr lang="zh-CN" altLang="en-US" sz="1200" b="1" dirty="0">
                  <a:solidFill>
                    <a:schemeClr val="tx2"/>
                  </a:solidFill>
                  <a:latin typeface="Lato Regular"/>
                  <a:cs typeface="Lato Regular"/>
                </a:rPr>
                <a:t>第一次活动</a:t>
              </a:r>
              <a:endParaRPr lang="zh-CN" altLang="en-US" sz="1200" b="1" dirty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>
              <a:off x="1031" y="5213"/>
              <a:ext cx="2328" cy="691"/>
              <a:chOff x="1456" y="5213"/>
              <a:chExt cx="2328" cy="691"/>
            </a:xfrm>
          </p:grpSpPr>
          <p:sp>
            <p:nvSpPr>
              <p:cNvPr id="32" name="Content Placeholder 2"/>
              <p:cNvSpPr txBox="1"/>
              <p:nvPr/>
            </p:nvSpPr>
            <p:spPr bwMode="auto">
              <a:xfrm>
                <a:off x="1456" y="5265"/>
                <a:ext cx="2329" cy="302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12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110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105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1050" kern="12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 defTabSz="342900">
                  <a:buNone/>
                  <a:defRPr/>
                </a:pPr>
                <a:r>
                  <a:rPr lang="en-US" sz="900" dirty="0">
                    <a:solidFill>
                      <a:srgbClr val="A1A1A1"/>
                    </a:solidFill>
                    <a:latin typeface="Lato Light"/>
                    <a:cs typeface="Lato Light"/>
                  </a:rPr>
                  <a:t>Marketing</a:t>
                </a:r>
                <a:endParaRPr lang="en-US" sz="900" dirty="0">
                  <a:solidFill>
                    <a:srgbClr val="A1A1A1"/>
                  </a:solidFill>
                  <a:latin typeface="Lato Light"/>
                  <a:cs typeface="Lato Light"/>
                </a:endParaRPr>
              </a:p>
            </p:txBody>
          </p:sp>
          <p:grpSp>
            <p:nvGrpSpPr>
              <p:cNvPr id="71" name="Group 70"/>
              <p:cNvGrpSpPr/>
              <p:nvPr/>
            </p:nvGrpSpPr>
            <p:grpSpPr>
              <a:xfrm>
                <a:off x="2123" y="5608"/>
                <a:ext cx="969" cy="296"/>
                <a:chOff x="3988146" y="9821053"/>
                <a:chExt cx="1641092" cy="501217"/>
              </a:xfrm>
              <a:solidFill>
                <a:schemeClr val="accent2"/>
              </a:solidFill>
            </p:grpSpPr>
            <p:sp>
              <p:nvSpPr>
                <p:cNvPr id="72" name="Freeform 78"/>
                <p:cNvSpPr>
                  <a:spLocks noChangeArrowheads="1"/>
                </p:cNvSpPr>
                <p:nvPr/>
              </p:nvSpPr>
              <p:spPr bwMode="auto">
                <a:xfrm>
                  <a:off x="5127536" y="9821053"/>
                  <a:ext cx="501702" cy="492495"/>
                </a:xfrm>
                <a:custGeom>
                  <a:avLst/>
                  <a:gdLst>
                    <a:gd name="T0" fmla="*/ 212 w 479"/>
                    <a:gd name="T1" fmla="*/ 169 h 471"/>
                    <a:gd name="T2" fmla="*/ 212 w 479"/>
                    <a:gd name="T3" fmla="*/ 169 h 471"/>
                    <a:gd name="T4" fmla="*/ 185 w 479"/>
                    <a:gd name="T5" fmla="*/ 142 h 471"/>
                    <a:gd name="T6" fmla="*/ 177 w 479"/>
                    <a:gd name="T7" fmla="*/ 142 h 471"/>
                    <a:gd name="T8" fmla="*/ 168 w 479"/>
                    <a:gd name="T9" fmla="*/ 160 h 471"/>
                    <a:gd name="T10" fmla="*/ 168 w 479"/>
                    <a:gd name="T11" fmla="*/ 187 h 471"/>
                    <a:gd name="T12" fmla="*/ 194 w 479"/>
                    <a:gd name="T13" fmla="*/ 213 h 471"/>
                    <a:gd name="T14" fmla="*/ 203 w 479"/>
                    <a:gd name="T15" fmla="*/ 213 h 471"/>
                    <a:gd name="T16" fmla="*/ 212 w 479"/>
                    <a:gd name="T17" fmla="*/ 169 h 471"/>
                    <a:gd name="T18" fmla="*/ 238 w 479"/>
                    <a:gd name="T19" fmla="*/ 0 h 471"/>
                    <a:gd name="T20" fmla="*/ 238 w 479"/>
                    <a:gd name="T21" fmla="*/ 0 h 471"/>
                    <a:gd name="T22" fmla="*/ 0 w 479"/>
                    <a:gd name="T23" fmla="*/ 231 h 471"/>
                    <a:gd name="T24" fmla="*/ 238 w 479"/>
                    <a:gd name="T25" fmla="*/ 470 h 471"/>
                    <a:gd name="T26" fmla="*/ 478 w 479"/>
                    <a:gd name="T27" fmla="*/ 231 h 471"/>
                    <a:gd name="T28" fmla="*/ 238 w 479"/>
                    <a:gd name="T29" fmla="*/ 0 h 471"/>
                    <a:gd name="T30" fmla="*/ 221 w 479"/>
                    <a:gd name="T31" fmla="*/ 338 h 471"/>
                    <a:gd name="T32" fmla="*/ 221 w 479"/>
                    <a:gd name="T33" fmla="*/ 338 h 471"/>
                    <a:gd name="T34" fmla="*/ 185 w 479"/>
                    <a:gd name="T35" fmla="*/ 346 h 471"/>
                    <a:gd name="T36" fmla="*/ 185 w 479"/>
                    <a:gd name="T37" fmla="*/ 346 h 471"/>
                    <a:gd name="T38" fmla="*/ 185 w 479"/>
                    <a:gd name="T39" fmla="*/ 346 h 471"/>
                    <a:gd name="T40" fmla="*/ 124 w 479"/>
                    <a:gd name="T41" fmla="*/ 301 h 471"/>
                    <a:gd name="T42" fmla="*/ 194 w 479"/>
                    <a:gd name="T43" fmla="*/ 248 h 471"/>
                    <a:gd name="T44" fmla="*/ 194 w 479"/>
                    <a:gd name="T45" fmla="*/ 248 h 471"/>
                    <a:gd name="T46" fmla="*/ 185 w 479"/>
                    <a:gd name="T47" fmla="*/ 231 h 471"/>
                    <a:gd name="T48" fmla="*/ 185 w 479"/>
                    <a:gd name="T49" fmla="*/ 231 h 471"/>
                    <a:gd name="T50" fmla="*/ 159 w 479"/>
                    <a:gd name="T51" fmla="*/ 222 h 471"/>
                    <a:gd name="T52" fmla="*/ 141 w 479"/>
                    <a:gd name="T53" fmla="*/ 178 h 471"/>
                    <a:gd name="T54" fmla="*/ 194 w 479"/>
                    <a:gd name="T55" fmla="*/ 125 h 471"/>
                    <a:gd name="T56" fmla="*/ 256 w 479"/>
                    <a:gd name="T57" fmla="*/ 125 h 471"/>
                    <a:gd name="T58" fmla="*/ 256 w 479"/>
                    <a:gd name="T59" fmla="*/ 125 h 471"/>
                    <a:gd name="T60" fmla="*/ 238 w 479"/>
                    <a:gd name="T61" fmla="*/ 134 h 471"/>
                    <a:gd name="T62" fmla="*/ 221 w 479"/>
                    <a:gd name="T63" fmla="*/ 134 h 471"/>
                    <a:gd name="T64" fmla="*/ 238 w 479"/>
                    <a:gd name="T65" fmla="*/ 178 h 471"/>
                    <a:gd name="T66" fmla="*/ 230 w 479"/>
                    <a:gd name="T67" fmla="*/ 213 h 471"/>
                    <a:gd name="T68" fmla="*/ 212 w 479"/>
                    <a:gd name="T69" fmla="*/ 231 h 471"/>
                    <a:gd name="T70" fmla="*/ 230 w 479"/>
                    <a:gd name="T71" fmla="*/ 240 h 471"/>
                    <a:gd name="T72" fmla="*/ 256 w 479"/>
                    <a:gd name="T73" fmla="*/ 284 h 471"/>
                    <a:gd name="T74" fmla="*/ 221 w 479"/>
                    <a:gd name="T75" fmla="*/ 338 h 471"/>
                    <a:gd name="T76" fmla="*/ 354 w 479"/>
                    <a:gd name="T77" fmla="*/ 231 h 471"/>
                    <a:gd name="T78" fmla="*/ 354 w 479"/>
                    <a:gd name="T79" fmla="*/ 231 h 471"/>
                    <a:gd name="T80" fmla="*/ 310 w 479"/>
                    <a:gd name="T81" fmla="*/ 231 h 471"/>
                    <a:gd name="T82" fmla="*/ 310 w 479"/>
                    <a:gd name="T83" fmla="*/ 275 h 471"/>
                    <a:gd name="T84" fmla="*/ 291 w 479"/>
                    <a:gd name="T85" fmla="*/ 275 h 471"/>
                    <a:gd name="T86" fmla="*/ 291 w 479"/>
                    <a:gd name="T87" fmla="*/ 231 h 471"/>
                    <a:gd name="T88" fmla="*/ 256 w 479"/>
                    <a:gd name="T89" fmla="*/ 231 h 471"/>
                    <a:gd name="T90" fmla="*/ 256 w 479"/>
                    <a:gd name="T91" fmla="*/ 213 h 471"/>
                    <a:gd name="T92" fmla="*/ 291 w 479"/>
                    <a:gd name="T93" fmla="*/ 213 h 471"/>
                    <a:gd name="T94" fmla="*/ 291 w 479"/>
                    <a:gd name="T95" fmla="*/ 169 h 471"/>
                    <a:gd name="T96" fmla="*/ 310 w 479"/>
                    <a:gd name="T97" fmla="*/ 169 h 471"/>
                    <a:gd name="T98" fmla="*/ 310 w 479"/>
                    <a:gd name="T99" fmla="*/ 213 h 471"/>
                    <a:gd name="T100" fmla="*/ 354 w 479"/>
                    <a:gd name="T101" fmla="*/ 213 h 471"/>
                    <a:gd name="T102" fmla="*/ 354 w 479"/>
                    <a:gd name="T103" fmla="*/ 231 h 471"/>
                    <a:gd name="T104" fmla="*/ 194 w 479"/>
                    <a:gd name="T105" fmla="*/ 266 h 471"/>
                    <a:gd name="T106" fmla="*/ 194 w 479"/>
                    <a:gd name="T107" fmla="*/ 266 h 471"/>
                    <a:gd name="T108" fmla="*/ 194 w 479"/>
                    <a:gd name="T109" fmla="*/ 266 h 471"/>
                    <a:gd name="T110" fmla="*/ 159 w 479"/>
                    <a:gd name="T111" fmla="*/ 275 h 471"/>
                    <a:gd name="T112" fmla="*/ 150 w 479"/>
                    <a:gd name="T113" fmla="*/ 301 h 471"/>
                    <a:gd name="T114" fmla="*/ 194 w 479"/>
                    <a:gd name="T115" fmla="*/ 328 h 471"/>
                    <a:gd name="T116" fmla="*/ 230 w 479"/>
                    <a:gd name="T117" fmla="*/ 293 h 471"/>
                    <a:gd name="T118" fmla="*/ 194 w 479"/>
                    <a:gd name="T119" fmla="*/ 266 h 4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479" h="471">
                      <a:moveTo>
                        <a:pt x="212" y="169"/>
                      </a:moveTo>
                      <a:lnTo>
                        <a:pt x="212" y="169"/>
                      </a:lnTo>
                      <a:cubicBezTo>
                        <a:pt x="212" y="142"/>
                        <a:pt x="203" y="142"/>
                        <a:pt x="185" y="142"/>
                      </a:cubicBezTo>
                      <a:cubicBezTo>
                        <a:pt x="185" y="142"/>
                        <a:pt x="185" y="142"/>
                        <a:pt x="177" y="142"/>
                      </a:cubicBezTo>
                      <a:cubicBezTo>
                        <a:pt x="177" y="142"/>
                        <a:pt x="168" y="151"/>
                        <a:pt x="168" y="160"/>
                      </a:cubicBezTo>
                      <a:cubicBezTo>
                        <a:pt x="159" y="160"/>
                        <a:pt x="159" y="169"/>
                        <a:pt x="168" y="187"/>
                      </a:cubicBezTo>
                      <a:cubicBezTo>
                        <a:pt x="168" y="195"/>
                        <a:pt x="185" y="213"/>
                        <a:pt x="194" y="213"/>
                      </a:cubicBezTo>
                      <a:cubicBezTo>
                        <a:pt x="194" y="213"/>
                        <a:pt x="194" y="213"/>
                        <a:pt x="203" y="213"/>
                      </a:cubicBezTo>
                      <a:cubicBezTo>
                        <a:pt x="212" y="204"/>
                        <a:pt x="221" y="187"/>
                        <a:pt x="212" y="169"/>
                      </a:cubicBezTo>
                      <a:close/>
                      <a:moveTo>
                        <a:pt x="238" y="0"/>
                      </a:moveTo>
                      <a:lnTo>
                        <a:pt x="238" y="0"/>
                      </a:lnTo>
                      <a:cubicBezTo>
                        <a:pt x="106" y="0"/>
                        <a:pt x="0" y="107"/>
                        <a:pt x="0" y="231"/>
                      </a:cubicBezTo>
                      <a:cubicBezTo>
                        <a:pt x="0" y="363"/>
                        <a:pt x="106" y="470"/>
                        <a:pt x="238" y="470"/>
                      </a:cubicBezTo>
                      <a:cubicBezTo>
                        <a:pt x="372" y="470"/>
                        <a:pt x="478" y="363"/>
                        <a:pt x="478" y="231"/>
                      </a:cubicBezTo>
                      <a:cubicBezTo>
                        <a:pt x="478" y="107"/>
                        <a:pt x="372" y="0"/>
                        <a:pt x="238" y="0"/>
                      </a:cubicBezTo>
                      <a:close/>
                      <a:moveTo>
                        <a:pt x="221" y="338"/>
                      </a:moveTo>
                      <a:lnTo>
                        <a:pt x="221" y="338"/>
                      </a:lnTo>
                      <a:cubicBezTo>
                        <a:pt x="212" y="346"/>
                        <a:pt x="194" y="346"/>
                        <a:pt x="185" y="346"/>
                      </a:cubicBezTo>
                      <a:lnTo>
                        <a:pt x="185" y="346"/>
                      </a:lnTo>
                      <a:lnTo>
                        <a:pt x="185" y="346"/>
                      </a:lnTo>
                      <a:cubicBezTo>
                        <a:pt x="177" y="346"/>
                        <a:pt x="124" y="346"/>
                        <a:pt x="124" y="301"/>
                      </a:cubicBezTo>
                      <a:cubicBezTo>
                        <a:pt x="124" y="257"/>
                        <a:pt x="177" y="248"/>
                        <a:pt x="194" y="248"/>
                      </a:cubicBezTo>
                      <a:lnTo>
                        <a:pt x="194" y="248"/>
                      </a:lnTo>
                      <a:cubicBezTo>
                        <a:pt x="185" y="240"/>
                        <a:pt x="185" y="231"/>
                        <a:pt x="185" y="231"/>
                      </a:cubicBezTo>
                      <a:lnTo>
                        <a:pt x="185" y="231"/>
                      </a:lnTo>
                      <a:cubicBezTo>
                        <a:pt x="177" y="231"/>
                        <a:pt x="168" y="222"/>
                        <a:pt x="159" y="222"/>
                      </a:cubicBezTo>
                      <a:cubicBezTo>
                        <a:pt x="141" y="213"/>
                        <a:pt x="141" y="195"/>
                        <a:pt x="141" y="178"/>
                      </a:cubicBezTo>
                      <a:cubicBezTo>
                        <a:pt x="141" y="125"/>
                        <a:pt x="194" y="125"/>
                        <a:pt x="194" y="125"/>
                      </a:cubicBezTo>
                      <a:cubicBezTo>
                        <a:pt x="256" y="125"/>
                        <a:pt x="256" y="125"/>
                        <a:pt x="256" y="125"/>
                      </a:cubicBezTo>
                      <a:lnTo>
                        <a:pt x="256" y="125"/>
                      </a:lnTo>
                      <a:cubicBezTo>
                        <a:pt x="256" y="134"/>
                        <a:pt x="238" y="134"/>
                        <a:pt x="238" y="134"/>
                      </a:cubicBezTo>
                      <a:cubicBezTo>
                        <a:pt x="230" y="134"/>
                        <a:pt x="230" y="134"/>
                        <a:pt x="221" y="134"/>
                      </a:cubicBezTo>
                      <a:cubicBezTo>
                        <a:pt x="238" y="142"/>
                        <a:pt x="238" y="160"/>
                        <a:pt x="238" y="178"/>
                      </a:cubicBezTo>
                      <a:cubicBezTo>
                        <a:pt x="238" y="195"/>
                        <a:pt x="230" y="204"/>
                        <a:pt x="230" y="213"/>
                      </a:cubicBezTo>
                      <a:cubicBezTo>
                        <a:pt x="221" y="222"/>
                        <a:pt x="212" y="222"/>
                        <a:pt x="212" y="231"/>
                      </a:cubicBezTo>
                      <a:cubicBezTo>
                        <a:pt x="212" y="231"/>
                        <a:pt x="221" y="240"/>
                        <a:pt x="230" y="240"/>
                      </a:cubicBezTo>
                      <a:cubicBezTo>
                        <a:pt x="238" y="248"/>
                        <a:pt x="256" y="266"/>
                        <a:pt x="256" y="284"/>
                      </a:cubicBezTo>
                      <a:cubicBezTo>
                        <a:pt x="256" y="310"/>
                        <a:pt x="247" y="328"/>
                        <a:pt x="221" y="338"/>
                      </a:cubicBezTo>
                      <a:close/>
                      <a:moveTo>
                        <a:pt x="354" y="231"/>
                      </a:moveTo>
                      <a:lnTo>
                        <a:pt x="354" y="231"/>
                      </a:lnTo>
                      <a:cubicBezTo>
                        <a:pt x="310" y="231"/>
                        <a:pt x="310" y="231"/>
                        <a:pt x="310" y="231"/>
                      </a:cubicBezTo>
                      <a:cubicBezTo>
                        <a:pt x="310" y="275"/>
                        <a:pt x="310" y="275"/>
                        <a:pt x="310" y="275"/>
                      </a:cubicBezTo>
                      <a:cubicBezTo>
                        <a:pt x="291" y="275"/>
                        <a:pt x="291" y="275"/>
                        <a:pt x="291" y="275"/>
                      </a:cubicBezTo>
                      <a:cubicBezTo>
                        <a:pt x="291" y="231"/>
                        <a:pt x="291" y="231"/>
                        <a:pt x="291" y="231"/>
                      </a:cubicBezTo>
                      <a:cubicBezTo>
                        <a:pt x="256" y="231"/>
                        <a:pt x="256" y="231"/>
                        <a:pt x="256" y="231"/>
                      </a:cubicBezTo>
                      <a:cubicBezTo>
                        <a:pt x="256" y="213"/>
                        <a:pt x="256" y="213"/>
                        <a:pt x="256" y="213"/>
                      </a:cubicBezTo>
                      <a:cubicBezTo>
                        <a:pt x="291" y="213"/>
                        <a:pt x="291" y="213"/>
                        <a:pt x="291" y="213"/>
                      </a:cubicBezTo>
                      <a:cubicBezTo>
                        <a:pt x="291" y="169"/>
                        <a:pt x="291" y="169"/>
                        <a:pt x="291" y="169"/>
                      </a:cubicBezTo>
                      <a:cubicBezTo>
                        <a:pt x="310" y="169"/>
                        <a:pt x="310" y="169"/>
                        <a:pt x="310" y="169"/>
                      </a:cubicBezTo>
                      <a:cubicBezTo>
                        <a:pt x="310" y="213"/>
                        <a:pt x="310" y="213"/>
                        <a:pt x="310" y="213"/>
                      </a:cubicBezTo>
                      <a:cubicBezTo>
                        <a:pt x="354" y="213"/>
                        <a:pt x="354" y="213"/>
                        <a:pt x="354" y="213"/>
                      </a:cubicBezTo>
                      <a:lnTo>
                        <a:pt x="354" y="231"/>
                      </a:lnTo>
                      <a:close/>
                      <a:moveTo>
                        <a:pt x="194" y="266"/>
                      </a:moveTo>
                      <a:lnTo>
                        <a:pt x="194" y="266"/>
                      </a:lnTo>
                      <a:lnTo>
                        <a:pt x="194" y="266"/>
                      </a:lnTo>
                      <a:cubicBezTo>
                        <a:pt x="177" y="266"/>
                        <a:pt x="168" y="266"/>
                        <a:pt x="159" y="275"/>
                      </a:cubicBezTo>
                      <a:cubicBezTo>
                        <a:pt x="159" y="284"/>
                        <a:pt x="150" y="293"/>
                        <a:pt x="150" y="301"/>
                      </a:cubicBezTo>
                      <a:cubicBezTo>
                        <a:pt x="150" y="319"/>
                        <a:pt x="168" y="328"/>
                        <a:pt x="194" y="328"/>
                      </a:cubicBezTo>
                      <a:cubicBezTo>
                        <a:pt x="221" y="319"/>
                        <a:pt x="230" y="310"/>
                        <a:pt x="230" y="293"/>
                      </a:cubicBezTo>
                      <a:cubicBezTo>
                        <a:pt x="230" y="275"/>
                        <a:pt x="212" y="266"/>
                        <a:pt x="194" y="26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defTabSz="685800"/>
                  <a:endParaRPr lang="en-US" sz="1015" dirty="0">
                    <a:solidFill>
                      <a:srgbClr val="A1A1A1"/>
                    </a:solidFill>
                    <a:latin typeface="Lato Light"/>
                  </a:endParaRPr>
                </a:p>
              </p:txBody>
            </p:sp>
            <p:sp>
              <p:nvSpPr>
                <p:cNvPr id="73" name="Freeform 79"/>
                <p:cNvSpPr>
                  <a:spLocks noChangeArrowheads="1"/>
                </p:cNvSpPr>
                <p:nvPr/>
              </p:nvSpPr>
              <p:spPr bwMode="auto">
                <a:xfrm>
                  <a:off x="4552157" y="9829775"/>
                  <a:ext cx="501704" cy="492495"/>
                </a:xfrm>
                <a:custGeom>
                  <a:avLst/>
                  <a:gdLst>
                    <a:gd name="T0" fmla="*/ 240 w 479"/>
                    <a:gd name="T1" fmla="*/ 0 h 471"/>
                    <a:gd name="T2" fmla="*/ 240 w 479"/>
                    <a:gd name="T3" fmla="*/ 0 h 471"/>
                    <a:gd name="T4" fmla="*/ 0 w 479"/>
                    <a:gd name="T5" fmla="*/ 231 h 471"/>
                    <a:gd name="T6" fmla="*/ 240 w 479"/>
                    <a:gd name="T7" fmla="*/ 470 h 471"/>
                    <a:gd name="T8" fmla="*/ 478 w 479"/>
                    <a:gd name="T9" fmla="*/ 231 h 471"/>
                    <a:gd name="T10" fmla="*/ 240 w 479"/>
                    <a:gd name="T11" fmla="*/ 0 h 471"/>
                    <a:gd name="T12" fmla="*/ 293 w 479"/>
                    <a:gd name="T13" fmla="*/ 160 h 471"/>
                    <a:gd name="T14" fmla="*/ 293 w 479"/>
                    <a:gd name="T15" fmla="*/ 160 h 471"/>
                    <a:gd name="T16" fmla="*/ 257 w 479"/>
                    <a:gd name="T17" fmla="*/ 160 h 471"/>
                    <a:gd name="T18" fmla="*/ 249 w 479"/>
                    <a:gd name="T19" fmla="*/ 178 h 471"/>
                    <a:gd name="T20" fmla="*/ 249 w 479"/>
                    <a:gd name="T21" fmla="*/ 195 h 471"/>
                    <a:gd name="T22" fmla="*/ 293 w 479"/>
                    <a:gd name="T23" fmla="*/ 195 h 471"/>
                    <a:gd name="T24" fmla="*/ 293 w 479"/>
                    <a:gd name="T25" fmla="*/ 240 h 471"/>
                    <a:gd name="T26" fmla="*/ 249 w 479"/>
                    <a:gd name="T27" fmla="*/ 240 h 471"/>
                    <a:gd name="T28" fmla="*/ 249 w 479"/>
                    <a:gd name="T29" fmla="*/ 346 h 471"/>
                    <a:gd name="T30" fmla="*/ 213 w 479"/>
                    <a:gd name="T31" fmla="*/ 346 h 471"/>
                    <a:gd name="T32" fmla="*/ 213 w 479"/>
                    <a:gd name="T33" fmla="*/ 240 h 471"/>
                    <a:gd name="T34" fmla="*/ 169 w 479"/>
                    <a:gd name="T35" fmla="*/ 240 h 471"/>
                    <a:gd name="T36" fmla="*/ 169 w 479"/>
                    <a:gd name="T37" fmla="*/ 195 h 471"/>
                    <a:gd name="T38" fmla="*/ 213 w 479"/>
                    <a:gd name="T39" fmla="*/ 195 h 471"/>
                    <a:gd name="T40" fmla="*/ 213 w 479"/>
                    <a:gd name="T41" fmla="*/ 178 h 471"/>
                    <a:gd name="T42" fmla="*/ 257 w 479"/>
                    <a:gd name="T43" fmla="*/ 125 h 471"/>
                    <a:gd name="T44" fmla="*/ 293 w 479"/>
                    <a:gd name="T45" fmla="*/ 125 h 471"/>
                    <a:gd name="T46" fmla="*/ 293 w 479"/>
                    <a:gd name="T47" fmla="*/ 160 h 4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479" h="471">
                      <a:moveTo>
                        <a:pt x="240" y="0"/>
                      </a:moveTo>
                      <a:lnTo>
                        <a:pt x="240" y="0"/>
                      </a:lnTo>
                      <a:cubicBezTo>
                        <a:pt x="106" y="0"/>
                        <a:pt x="0" y="107"/>
                        <a:pt x="0" y="231"/>
                      </a:cubicBezTo>
                      <a:cubicBezTo>
                        <a:pt x="0" y="363"/>
                        <a:pt x="106" y="470"/>
                        <a:pt x="240" y="470"/>
                      </a:cubicBezTo>
                      <a:cubicBezTo>
                        <a:pt x="372" y="470"/>
                        <a:pt x="478" y="363"/>
                        <a:pt x="478" y="231"/>
                      </a:cubicBezTo>
                      <a:cubicBezTo>
                        <a:pt x="478" y="107"/>
                        <a:pt x="372" y="0"/>
                        <a:pt x="240" y="0"/>
                      </a:cubicBezTo>
                      <a:close/>
                      <a:moveTo>
                        <a:pt x="293" y="160"/>
                      </a:moveTo>
                      <a:lnTo>
                        <a:pt x="293" y="160"/>
                      </a:lnTo>
                      <a:cubicBezTo>
                        <a:pt x="257" y="160"/>
                        <a:pt x="257" y="160"/>
                        <a:pt x="257" y="160"/>
                      </a:cubicBezTo>
                      <a:cubicBezTo>
                        <a:pt x="257" y="160"/>
                        <a:pt x="249" y="169"/>
                        <a:pt x="249" y="178"/>
                      </a:cubicBezTo>
                      <a:cubicBezTo>
                        <a:pt x="249" y="195"/>
                        <a:pt x="249" y="195"/>
                        <a:pt x="249" y="195"/>
                      </a:cubicBezTo>
                      <a:cubicBezTo>
                        <a:pt x="293" y="195"/>
                        <a:pt x="293" y="195"/>
                        <a:pt x="293" y="195"/>
                      </a:cubicBezTo>
                      <a:cubicBezTo>
                        <a:pt x="293" y="240"/>
                        <a:pt x="293" y="240"/>
                        <a:pt x="293" y="240"/>
                      </a:cubicBezTo>
                      <a:cubicBezTo>
                        <a:pt x="249" y="240"/>
                        <a:pt x="249" y="240"/>
                        <a:pt x="249" y="240"/>
                      </a:cubicBezTo>
                      <a:cubicBezTo>
                        <a:pt x="249" y="346"/>
                        <a:pt x="249" y="346"/>
                        <a:pt x="249" y="346"/>
                      </a:cubicBezTo>
                      <a:cubicBezTo>
                        <a:pt x="213" y="346"/>
                        <a:pt x="213" y="346"/>
                        <a:pt x="213" y="346"/>
                      </a:cubicBezTo>
                      <a:cubicBezTo>
                        <a:pt x="213" y="240"/>
                        <a:pt x="213" y="240"/>
                        <a:pt x="213" y="240"/>
                      </a:cubicBezTo>
                      <a:cubicBezTo>
                        <a:pt x="169" y="240"/>
                        <a:pt x="169" y="240"/>
                        <a:pt x="169" y="240"/>
                      </a:cubicBezTo>
                      <a:cubicBezTo>
                        <a:pt x="169" y="195"/>
                        <a:pt x="169" y="195"/>
                        <a:pt x="169" y="195"/>
                      </a:cubicBezTo>
                      <a:cubicBezTo>
                        <a:pt x="213" y="195"/>
                        <a:pt x="213" y="195"/>
                        <a:pt x="213" y="195"/>
                      </a:cubicBezTo>
                      <a:cubicBezTo>
                        <a:pt x="213" y="178"/>
                        <a:pt x="213" y="178"/>
                        <a:pt x="213" y="178"/>
                      </a:cubicBezTo>
                      <a:cubicBezTo>
                        <a:pt x="213" y="151"/>
                        <a:pt x="230" y="125"/>
                        <a:pt x="257" y="125"/>
                      </a:cubicBezTo>
                      <a:cubicBezTo>
                        <a:pt x="293" y="125"/>
                        <a:pt x="293" y="125"/>
                        <a:pt x="293" y="125"/>
                      </a:cubicBezTo>
                      <a:lnTo>
                        <a:pt x="293" y="1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defTabSz="685800"/>
                  <a:endParaRPr lang="en-US" sz="1015" dirty="0">
                    <a:solidFill>
                      <a:srgbClr val="A1A1A1"/>
                    </a:solidFill>
                    <a:latin typeface="Lato Light"/>
                  </a:endParaRPr>
                </a:p>
              </p:txBody>
            </p:sp>
            <p:sp>
              <p:nvSpPr>
                <p:cNvPr id="74" name="Freeform 86"/>
                <p:cNvSpPr>
                  <a:spLocks noChangeArrowheads="1"/>
                </p:cNvSpPr>
                <p:nvPr/>
              </p:nvSpPr>
              <p:spPr bwMode="auto">
                <a:xfrm>
                  <a:off x="3988146" y="9829775"/>
                  <a:ext cx="501702" cy="492495"/>
                </a:xfrm>
                <a:custGeom>
                  <a:avLst/>
                  <a:gdLst>
                    <a:gd name="T0" fmla="*/ 239 w 480"/>
                    <a:gd name="T1" fmla="*/ 0 h 471"/>
                    <a:gd name="T2" fmla="*/ 239 w 480"/>
                    <a:gd name="T3" fmla="*/ 0 h 471"/>
                    <a:gd name="T4" fmla="*/ 0 w 480"/>
                    <a:gd name="T5" fmla="*/ 231 h 471"/>
                    <a:gd name="T6" fmla="*/ 239 w 480"/>
                    <a:gd name="T7" fmla="*/ 470 h 471"/>
                    <a:gd name="T8" fmla="*/ 479 w 480"/>
                    <a:gd name="T9" fmla="*/ 231 h 471"/>
                    <a:gd name="T10" fmla="*/ 239 w 480"/>
                    <a:gd name="T11" fmla="*/ 0 h 471"/>
                    <a:gd name="T12" fmla="*/ 337 w 480"/>
                    <a:gd name="T13" fmla="*/ 195 h 471"/>
                    <a:gd name="T14" fmla="*/ 337 w 480"/>
                    <a:gd name="T15" fmla="*/ 195 h 471"/>
                    <a:gd name="T16" fmla="*/ 337 w 480"/>
                    <a:gd name="T17" fmla="*/ 195 h 471"/>
                    <a:gd name="T18" fmla="*/ 204 w 480"/>
                    <a:gd name="T19" fmla="*/ 328 h 471"/>
                    <a:gd name="T20" fmla="*/ 133 w 480"/>
                    <a:gd name="T21" fmla="*/ 310 h 471"/>
                    <a:gd name="T22" fmla="*/ 142 w 480"/>
                    <a:gd name="T23" fmla="*/ 310 h 471"/>
                    <a:gd name="T24" fmla="*/ 204 w 480"/>
                    <a:gd name="T25" fmla="*/ 293 h 471"/>
                    <a:gd name="T26" fmla="*/ 160 w 480"/>
                    <a:gd name="T27" fmla="*/ 257 h 471"/>
                    <a:gd name="T28" fmla="*/ 169 w 480"/>
                    <a:gd name="T29" fmla="*/ 257 h 471"/>
                    <a:gd name="T30" fmla="*/ 178 w 480"/>
                    <a:gd name="T31" fmla="*/ 257 h 471"/>
                    <a:gd name="T32" fmla="*/ 142 w 480"/>
                    <a:gd name="T33" fmla="*/ 213 h 471"/>
                    <a:gd name="T34" fmla="*/ 142 w 480"/>
                    <a:gd name="T35" fmla="*/ 213 h 471"/>
                    <a:gd name="T36" fmla="*/ 160 w 480"/>
                    <a:gd name="T37" fmla="*/ 213 h 471"/>
                    <a:gd name="T38" fmla="*/ 142 w 480"/>
                    <a:gd name="T39" fmla="*/ 178 h 471"/>
                    <a:gd name="T40" fmla="*/ 151 w 480"/>
                    <a:gd name="T41" fmla="*/ 151 h 471"/>
                    <a:gd name="T42" fmla="*/ 239 w 480"/>
                    <a:gd name="T43" fmla="*/ 204 h 471"/>
                    <a:gd name="T44" fmla="*/ 239 w 480"/>
                    <a:gd name="T45" fmla="*/ 195 h 471"/>
                    <a:gd name="T46" fmla="*/ 292 w 480"/>
                    <a:gd name="T47" fmla="*/ 142 h 471"/>
                    <a:gd name="T48" fmla="*/ 319 w 480"/>
                    <a:gd name="T49" fmla="*/ 160 h 471"/>
                    <a:gd name="T50" fmla="*/ 355 w 480"/>
                    <a:gd name="T51" fmla="*/ 151 h 471"/>
                    <a:gd name="T52" fmla="*/ 337 w 480"/>
                    <a:gd name="T53" fmla="*/ 178 h 471"/>
                    <a:gd name="T54" fmla="*/ 364 w 480"/>
                    <a:gd name="T55" fmla="*/ 169 h 471"/>
                    <a:gd name="T56" fmla="*/ 337 w 480"/>
                    <a:gd name="T57" fmla="*/ 195 h 4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480" h="471">
                      <a:moveTo>
                        <a:pt x="239" y="0"/>
                      </a:moveTo>
                      <a:lnTo>
                        <a:pt x="239" y="0"/>
                      </a:lnTo>
                      <a:cubicBezTo>
                        <a:pt x="107" y="0"/>
                        <a:pt x="0" y="107"/>
                        <a:pt x="0" y="231"/>
                      </a:cubicBezTo>
                      <a:cubicBezTo>
                        <a:pt x="0" y="363"/>
                        <a:pt x="107" y="470"/>
                        <a:pt x="239" y="470"/>
                      </a:cubicBezTo>
                      <a:cubicBezTo>
                        <a:pt x="372" y="470"/>
                        <a:pt x="479" y="363"/>
                        <a:pt x="479" y="231"/>
                      </a:cubicBezTo>
                      <a:cubicBezTo>
                        <a:pt x="479" y="107"/>
                        <a:pt x="372" y="0"/>
                        <a:pt x="239" y="0"/>
                      </a:cubicBezTo>
                      <a:close/>
                      <a:moveTo>
                        <a:pt x="337" y="195"/>
                      </a:moveTo>
                      <a:lnTo>
                        <a:pt x="337" y="195"/>
                      </a:lnTo>
                      <a:lnTo>
                        <a:pt x="337" y="195"/>
                      </a:lnTo>
                      <a:cubicBezTo>
                        <a:pt x="337" y="257"/>
                        <a:pt x="292" y="328"/>
                        <a:pt x="204" y="328"/>
                      </a:cubicBezTo>
                      <a:cubicBezTo>
                        <a:pt x="178" y="328"/>
                        <a:pt x="151" y="319"/>
                        <a:pt x="133" y="310"/>
                      </a:cubicBezTo>
                      <a:lnTo>
                        <a:pt x="142" y="310"/>
                      </a:lnTo>
                      <a:cubicBezTo>
                        <a:pt x="160" y="310"/>
                        <a:pt x="186" y="301"/>
                        <a:pt x="204" y="293"/>
                      </a:cubicBezTo>
                      <a:cubicBezTo>
                        <a:pt x="178" y="293"/>
                        <a:pt x="160" y="275"/>
                        <a:pt x="160" y="257"/>
                      </a:cubicBezTo>
                      <a:cubicBezTo>
                        <a:pt x="160" y="257"/>
                        <a:pt x="160" y="257"/>
                        <a:pt x="169" y="257"/>
                      </a:cubicBezTo>
                      <a:lnTo>
                        <a:pt x="178" y="257"/>
                      </a:lnTo>
                      <a:cubicBezTo>
                        <a:pt x="160" y="248"/>
                        <a:pt x="142" y="231"/>
                        <a:pt x="142" y="213"/>
                      </a:cubicBezTo>
                      <a:lnTo>
                        <a:pt x="142" y="213"/>
                      </a:lnTo>
                      <a:cubicBezTo>
                        <a:pt x="142" y="213"/>
                        <a:pt x="151" y="213"/>
                        <a:pt x="160" y="213"/>
                      </a:cubicBezTo>
                      <a:cubicBezTo>
                        <a:pt x="151" y="204"/>
                        <a:pt x="142" y="195"/>
                        <a:pt x="142" y="178"/>
                      </a:cubicBezTo>
                      <a:cubicBezTo>
                        <a:pt x="142" y="169"/>
                        <a:pt x="142" y="160"/>
                        <a:pt x="151" y="151"/>
                      </a:cubicBezTo>
                      <a:cubicBezTo>
                        <a:pt x="169" y="178"/>
                        <a:pt x="204" y="204"/>
                        <a:pt x="239" y="204"/>
                      </a:cubicBezTo>
                      <a:cubicBezTo>
                        <a:pt x="239" y="195"/>
                        <a:pt x="239" y="195"/>
                        <a:pt x="239" y="195"/>
                      </a:cubicBezTo>
                      <a:cubicBezTo>
                        <a:pt x="239" y="169"/>
                        <a:pt x="266" y="142"/>
                        <a:pt x="292" y="142"/>
                      </a:cubicBezTo>
                      <a:cubicBezTo>
                        <a:pt x="301" y="142"/>
                        <a:pt x="319" y="151"/>
                        <a:pt x="319" y="160"/>
                      </a:cubicBezTo>
                      <a:cubicBezTo>
                        <a:pt x="337" y="160"/>
                        <a:pt x="346" y="151"/>
                        <a:pt x="355" y="151"/>
                      </a:cubicBezTo>
                      <a:cubicBezTo>
                        <a:pt x="346" y="160"/>
                        <a:pt x="346" y="169"/>
                        <a:pt x="337" y="178"/>
                      </a:cubicBezTo>
                      <a:cubicBezTo>
                        <a:pt x="346" y="178"/>
                        <a:pt x="355" y="169"/>
                        <a:pt x="364" y="169"/>
                      </a:cubicBezTo>
                      <a:cubicBezTo>
                        <a:pt x="355" y="178"/>
                        <a:pt x="346" y="187"/>
                        <a:pt x="337" y="19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wrap="none" anchor="ctr"/>
                <a:lstStyle/>
                <a:p>
                  <a:pPr defTabSz="685800"/>
                  <a:endParaRPr lang="en-US" sz="1015" dirty="0">
                    <a:solidFill>
                      <a:srgbClr val="A1A1A1"/>
                    </a:solidFill>
                    <a:latin typeface="Lato Light"/>
                  </a:endParaRPr>
                </a:p>
              </p:txBody>
            </p:sp>
          </p:grpSp>
          <p:grpSp>
            <p:nvGrpSpPr>
              <p:cNvPr id="80" name="Group 79"/>
              <p:cNvGrpSpPr/>
              <p:nvPr/>
            </p:nvGrpSpPr>
            <p:grpSpPr>
              <a:xfrm>
                <a:off x="1801" y="5213"/>
                <a:ext cx="1617" cy="43"/>
                <a:chOff x="1775295" y="2028842"/>
                <a:chExt cx="3631535" cy="45719"/>
              </a:xfrm>
            </p:grpSpPr>
            <p:sp>
              <p:nvSpPr>
                <p:cNvPr id="81" name="Rectangle 80"/>
                <p:cNvSpPr/>
                <p:nvPr/>
              </p:nvSpPr>
              <p:spPr>
                <a:xfrm flipV="1">
                  <a:off x="1775295" y="2028842"/>
                  <a:ext cx="540353" cy="45719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24" tIns="45713" rIns="91424" bIns="45713" rtlCol="0" anchor="ctr"/>
                <a:lstStyle/>
                <a:p>
                  <a:pPr algn="ctr" defTabSz="685800"/>
                  <a:endParaRPr lang="en-US" sz="1015" dirty="0">
                    <a:solidFill>
                      <a:prstClr val="white"/>
                    </a:solidFill>
                    <a:latin typeface="Lato Light"/>
                  </a:endParaRPr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 flipV="1">
                  <a:off x="2390858" y="2028842"/>
                  <a:ext cx="540353" cy="45719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24" tIns="45713" rIns="91424" bIns="45713" rtlCol="0" anchor="ctr"/>
                <a:lstStyle/>
                <a:p>
                  <a:pPr algn="ctr" defTabSz="685800"/>
                  <a:endParaRPr lang="en-US" sz="1015" dirty="0">
                    <a:solidFill>
                      <a:prstClr val="white"/>
                    </a:solidFill>
                    <a:latin typeface="Lato Light"/>
                  </a:endParaRPr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 flipV="1">
                  <a:off x="3025596" y="2028842"/>
                  <a:ext cx="540353" cy="45719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24" tIns="45713" rIns="91424" bIns="45713" rtlCol="0" anchor="ctr"/>
                <a:lstStyle/>
                <a:p>
                  <a:pPr algn="ctr" defTabSz="685800"/>
                  <a:endParaRPr lang="en-US" sz="1015" dirty="0">
                    <a:solidFill>
                      <a:prstClr val="white"/>
                    </a:solidFill>
                    <a:latin typeface="Lato Light"/>
                  </a:endParaRPr>
                </a:p>
              </p:txBody>
            </p:sp>
            <p:sp>
              <p:nvSpPr>
                <p:cNvPr id="84" name="Rectangle 83"/>
                <p:cNvSpPr/>
                <p:nvPr/>
              </p:nvSpPr>
              <p:spPr>
                <a:xfrm flipV="1">
                  <a:off x="3641289" y="2028842"/>
                  <a:ext cx="540353" cy="45719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24" tIns="45713" rIns="91424" bIns="45713" rtlCol="0" anchor="ctr"/>
                <a:lstStyle/>
                <a:p>
                  <a:pPr algn="ctr" defTabSz="685800"/>
                  <a:endParaRPr lang="en-US" sz="1015" dirty="0">
                    <a:solidFill>
                      <a:prstClr val="white"/>
                    </a:solidFill>
                    <a:latin typeface="Lato Light"/>
                  </a:endParaRPr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 flipV="1">
                  <a:off x="4256852" y="2028842"/>
                  <a:ext cx="540353" cy="45719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24" tIns="45713" rIns="91424" bIns="45713" rtlCol="0" anchor="ctr"/>
                <a:lstStyle/>
                <a:p>
                  <a:pPr algn="ctr" defTabSz="685800"/>
                  <a:endParaRPr lang="en-US" sz="1015" dirty="0">
                    <a:solidFill>
                      <a:prstClr val="white"/>
                    </a:solidFill>
                    <a:latin typeface="Lato Light"/>
                  </a:endParaRPr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 flipV="1">
                  <a:off x="4866477" y="2028842"/>
                  <a:ext cx="540353" cy="45719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24" tIns="45713" rIns="91424" bIns="45713" rtlCol="0" anchor="ctr"/>
                <a:lstStyle/>
                <a:p>
                  <a:pPr algn="ctr" defTabSz="685800"/>
                  <a:endParaRPr lang="en-US" sz="1015" dirty="0">
                    <a:solidFill>
                      <a:prstClr val="white"/>
                    </a:solidFill>
                    <a:latin typeface="Lato Light"/>
                  </a:endParaRPr>
                </a:p>
              </p:txBody>
            </p:sp>
          </p:grpSp>
        </p:grpSp>
      </p:grpSp>
      <p:grpSp>
        <p:nvGrpSpPr>
          <p:cNvPr id="3" name="组合 2"/>
          <p:cNvGrpSpPr/>
          <p:nvPr/>
        </p:nvGrpSpPr>
        <p:grpSpPr>
          <a:xfrm>
            <a:off x="2779404" y="3158490"/>
            <a:ext cx="1479164" cy="750086"/>
            <a:chOff x="4519" y="4723"/>
            <a:chExt cx="2329" cy="1181"/>
          </a:xfrm>
        </p:grpSpPr>
        <p:sp>
          <p:nvSpPr>
            <p:cNvPr id="106" name="Content Placeholder 2"/>
            <p:cNvSpPr txBox="1"/>
            <p:nvPr/>
          </p:nvSpPr>
          <p:spPr bwMode="auto">
            <a:xfrm>
              <a:off x="5054" y="4723"/>
              <a:ext cx="1248" cy="43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342900">
                <a:buNone/>
                <a:defRPr/>
              </a:pPr>
              <a:r>
                <a:rPr lang="zh-CN" altLang="en-US" sz="1200" b="1" dirty="0">
                  <a:solidFill>
                    <a:schemeClr val="tx2"/>
                  </a:solidFill>
                  <a:latin typeface="Lato Regular"/>
                  <a:cs typeface="Lato Regular"/>
                </a:rPr>
                <a:t>团日活动</a:t>
              </a:r>
              <a:endParaRPr lang="zh-CN" altLang="en-US" sz="1200" b="1" dirty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107" name="Content Placeholder 2"/>
            <p:cNvSpPr txBox="1"/>
            <p:nvPr/>
          </p:nvSpPr>
          <p:spPr bwMode="auto">
            <a:xfrm>
              <a:off x="4519" y="5265"/>
              <a:ext cx="2329" cy="30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342900">
                <a:buNone/>
                <a:defRPr/>
              </a:pPr>
              <a:r>
                <a:rPr lang="en-US" sz="900" dirty="0">
                  <a:solidFill>
                    <a:srgbClr val="A1A1A1"/>
                  </a:solidFill>
                  <a:latin typeface="Lato Light"/>
                  <a:cs typeface="Lato Light"/>
                </a:rPr>
                <a:t>Marketing</a:t>
              </a:r>
              <a:endParaRPr lang="en-US" sz="900" dirty="0">
                <a:solidFill>
                  <a:srgbClr val="A1A1A1"/>
                </a:solidFill>
                <a:latin typeface="Lato Light"/>
                <a:cs typeface="Lato Light"/>
              </a:endParaRPr>
            </a:p>
          </p:txBody>
        </p:sp>
        <p:grpSp>
          <p:nvGrpSpPr>
            <p:cNvPr id="108" name="Group 107"/>
            <p:cNvGrpSpPr/>
            <p:nvPr/>
          </p:nvGrpSpPr>
          <p:grpSpPr>
            <a:xfrm>
              <a:off x="5186" y="5608"/>
              <a:ext cx="969" cy="296"/>
              <a:chOff x="3988146" y="9821053"/>
              <a:chExt cx="1641092" cy="501217"/>
            </a:xfrm>
            <a:solidFill>
              <a:schemeClr val="accent2"/>
            </a:solidFill>
          </p:grpSpPr>
          <p:sp>
            <p:nvSpPr>
              <p:cNvPr id="116" name="Freeform 78"/>
              <p:cNvSpPr>
                <a:spLocks noChangeArrowheads="1"/>
              </p:cNvSpPr>
              <p:nvPr/>
            </p:nvSpPr>
            <p:spPr bwMode="auto">
              <a:xfrm>
                <a:off x="5127536" y="9821053"/>
                <a:ext cx="501702" cy="492495"/>
              </a:xfrm>
              <a:custGeom>
                <a:avLst/>
                <a:gdLst>
                  <a:gd name="T0" fmla="*/ 212 w 479"/>
                  <a:gd name="T1" fmla="*/ 169 h 471"/>
                  <a:gd name="T2" fmla="*/ 212 w 479"/>
                  <a:gd name="T3" fmla="*/ 169 h 471"/>
                  <a:gd name="T4" fmla="*/ 185 w 479"/>
                  <a:gd name="T5" fmla="*/ 142 h 471"/>
                  <a:gd name="T6" fmla="*/ 177 w 479"/>
                  <a:gd name="T7" fmla="*/ 142 h 471"/>
                  <a:gd name="T8" fmla="*/ 168 w 479"/>
                  <a:gd name="T9" fmla="*/ 160 h 471"/>
                  <a:gd name="T10" fmla="*/ 168 w 479"/>
                  <a:gd name="T11" fmla="*/ 187 h 471"/>
                  <a:gd name="T12" fmla="*/ 194 w 479"/>
                  <a:gd name="T13" fmla="*/ 213 h 471"/>
                  <a:gd name="T14" fmla="*/ 203 w 479"/>
                  <a:gd name="T15" fmla="*/ 213 h 471"/>
                  <a:gd name="T16" fmla="*/ 212 w 479"/>
                  <a:gd name="T17" fmla="*/ 169 h 471"/>
                  <a:gd name="T18" fmla="*/ 238 w 479"/>
                  <a:gd name="T19" fmla="*/ 0 h 471"/>
                  <a:gd name="T20" fmla="*/ 238 w 479"/>
                  <a:gd name="T21" fmla="*/ 0 h 471"/>
                  <a:gd name="T22" fmla="*/ 0 w 479"/>
                  <a:gd name="T23" fmla="*/ 231 h 471"/>
                  <a:gd name="T24" fmla="*/ 238 w 479"/>
                  <a:gd name="T25" fmla="*/ 470 h 471"/>
                  <a:gd name="T26" fmla="*/ 478 w 479"/>
                  <a:gd name="T27" fmla="*/ 231 h 471"/>
                  <a:gd name="T28" fmla="*/ 238 w 479"/>
                  <a:gd name="T29" fmla="*/ 0 h 471"/>
                  <a:gd name="T30" fmla="*/ 221 w 479"/>
                  <a:gd name="T31" fmla="*/ 338 h 471"/>
                  <a:gd name="T32" fmla="*/ 221 w 479"/>
                  <a:gd name="T33" fmla="*/ 338 h 471"/>
                  <a:gd name="T34" fmla="*/ 185 w 479"/>
                  <a:gd name="T35" fmla="*/ 346 h 471"/>
                  <a:gd name="T36" fmla="*/ 185 w 479"/>
                  <a:gd name="T37" fmla="*/ 346 h 471"/>
                  <a:gd name="T38" fmla="*/ 185 w 479"/>
                  <a:gd name="T39" fmla="*/ 346 h 471"/>
                  <a:gd name="T40" fmla="*/ 124 w 479"/>
                  <a:gd name="T41" fmla="*/ 301 h 471"/>
                  <a:gd name="T42" fmla="*/ 194 w 479"/>
                  <a:gd name="T43" fmla="*/ 248 h 471"/>
                  <a:gd name="T44" fmla="*/ 194 w 479"/>
                  <a:gd name="T45" fmla="*/ 248 h 471"/>
                  <a:gd name="T46" fmla="*/ 185 w 479"/>
                  <a:gd name="T47" fmla="*/ 231 h 471"/>
                  <a:gd name="T48" fmla="*/ 185 w 479"/>
                  <a:gd name="T49" fmla="*/ 231 h 471"/>
                  <a:gd name="T50" fmla="*/ 159 w 479"/>
                  <a:gd name="T51" fmla="*/ 222 h 471"/>
                  <a:gd name="T52" fmla="*/ 141 w 479"/>
                  <a:gd name="T53" fmla="*/ 178 h 471"/>
                  <a:gd name="T54" fmla="*/ 194 w 479"/>
                  <a:gd name="T55" fmla="*/ 125 h 471"/>
                  <a:gd name="T56" fmla="*/ 256 w 479"/>
                  <a:gd name="T57" fmla="*/ 125 h 471"/>
                  <a:gd name="T58" fmla="*/ 256 w 479"/>
                  <a:gd name="T59" fmla="*/ 125 h 471"/>
                  <a:gd name="T60" fmla="*/ 238 w 479"/>
                  <a:gd name="T61" fmla="*/ 134 h 471"/>
                  <a:gd name="T62" fmla="*/ 221 w 479"/>
                  <a:gd name="T63" fmla="*/ 134 h 471"/>
                  <a:gd name="T64" fmla="*/ 238 w 479"/>
                  <a:gd name="T65" fmla="*/ 178 h 471"/>
                  <a:gd name="T66" fmla="*/ 230 w 479"/>
                  <a:gd name="T67" fmla="*/ 213 h 471"/>
                  <a:gd name="T68" fmla="*/ 212 w 479"/>
                  <a:gd name="T69" fmla="*/ 231 h 471"/>
                  <a:gd name="T70" fmla="*/ 230 w 479"/>
                  <a:gd name="T71" fmla="*/ 240 h 471"/>
                  <a:gd name="T72" fmla="*/ 256 w 479"/>
                  <a:gd name="T73" fmla="*/ 284 h 471"/>
                  <a:gd name="T74" fmla="*/ 221 w 479"/>
                  <a:gd name="T75" fmla="*/ 338 h 471"/>
                  <a:gd name="T76" fmla="*/ 354 w 479"/>
                  <a:gd name="T77" fmla="*/ 231 h 471"/>
                  <a:gd name="T78" fmla="*/ 354 w 479"/>
                  <a:gd name="T79" fmla="*/ 231 h 471"/>
                  <a:gd name="T80" fmla="*/ 310 w 479"/>
                  <a:gd name="T81" fmla="*/ 231 h 471"/>
                  <a:gd name="T82" fmla="*/ 310 w 479"/>
                  <a:gd name="T83" fmla="*/ 275 h 471"/>
                  <a:gd name="T84" fmla="*/ 291 w 479"/>
                  <a:gd name="T85" fmla="*/ 275 h 471"/>
                  <a:gd name="T86" fmla="*/ 291 w 479"/>
                  <a:gd name="T87" fmla="*/ 231 h 471"/>
                  <a:gd name="T88" fmla="*/ 256 w 479"/>
                  <a:gd name="T89" fmla="*/ 231 h 471"/>
                  <a:gd name="T90" fmla="*/ 256 w 479"/>
                  <a:gd name="T91" fmla="*/ 213 h 471"/>
                  <a:gd name="T92" fmla="*/ 291 w 479"/>
                  <a:gd name="T93" fmla="*/ 213 h 471"/>
                  <a:gd name="T94" fmla="*/ 291 w 479"/>
                  <a:gd name="T95" fmla="*/ 169 h 471"/>
                  <a:gd name="T96" fmla="*/ 310 w 479"/>
                  <a:gd name="T97" fmla="*/ 169 h 471"/>
                  <a:gd name="T98" fmla="*/ 310 w 479"/>
                  <a:gd name="T99" fmla="*/ 213 h 471"/>
                  <a:gd name="T100" fmla="*/ 354 w 479"/>
                  <a:gd name="T101" fmla="*/ 213 h 471"/>
                  <a:gd name="T102" fmla="*/ 354 w 479"/>
                  <a:gd name="T103" fmla="*/ 231 h 471"/>
                  <a:gd name="T104" fmla="*/ 194 w 479"/>
                  <a:gd name="T105" fmla="*/ 266 h 471"/>
                  <a:gd name="T106" fmla="*/ 194 w 479"/>
                  <a:gd name="T107" fmla="*/ 266 h 471"/>
                  <a:gd name="T108" fmla="*/ 194 w 479"/>
                  <a:gd name="T109" fmla="*/ 266 h 471"/>
                  <a:gd name="T110" fmla="*/ 159 w 479"/>
                  <a:gd name="T111" fmla="*/ 275 h 471"/>
                  <a:gd name="T112" fmla="*/ 150 w 479"/>
                  <a:gd name="T113" fmla="*/ 301 h 471"/>
                  <a:gd name="T114" fmla="*/ 194 w 479"/>
                  <a:gd name="T115" fmla="*/ 328 h 471"/>
                  <a:gd name="T116" fmla="*/ 230 w 479"/>
                  <a:gd name="T117" fmla="*/ 293 h 471"/>
                  <a:gd name="T118" fmla="*/ 194 w 479"/>
                  <a:gd name="T119" fmla="*/ 266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79" h="471">
                    <a:moveTo>
                      <a:pt x="212" y="169"/>
                    </a:moveTo>
                    <a:lnTo>
                      <a:pt x="212" y="169"/>
                    </a:lnTo>
                    <a:cubicBezTo>
                      <a:pt x="212" y="142"/>
                      <a:pt x="203" y="142"/>
                      <a:pt x="185" y="142"/>
                    </a:cubicBezTo>
                    <a:cubicBezTo>
                      <a:pt x="185" y="142"/>
                      <a:pt x="185" y="142"/>
                      <a:pt x="177" y="142"/>
                    </a:cubicBezTo>
                    <a:cubicBezTo>
                      <a:pt x="177" y="142"/>
                      <a:pt x="168" y="151"/>
                      <a:pt x="168" y="160"/>
                    </a:cubicBezTo>
                    <a:cubicBezTo>
                      <a:pt x="159" y="160"/>
                      <a:pt x="159" y="169"/>
                      <a:pt x="168" y="187"/>
                    </a:cubicBezTo>
                    <a:cubicBezTo>
                      <a:pt x="168" y="195"/>
                      <a:pt x="185" y="213"/>
                      <a:pt x="194" y="213"/>
                    </a:cubicBezTo>
                    <a:cubicBezTo>
                      <a:pt x="194" y="213"/>
                      <a:pt x="194" y="213"/>
                      <a:pt x="203" y="213"/>
                    </a:cubicBezTo>
                    <a:cubicBezTo>
                      <a:pt x="212" y="204"/>
                      <a:pt x="221" y="187"/>
                      <a:pt x="212" y="169"/>
                    </a:cubicBezTo>
                    <a:close/>
                    <a:moveTo>
                      <a:pt x="238" y="0"/>
                    </a:moveTo>
                    <a:lnTo>
                      <a:pt x="238" y="0"/>
                    </a:lnTo>
                    <a:cubicBezTo>
                      <a:pt x="106" y="0"/>
                      <a:pt x="0" y="107"/>
                      <a:pt x="0" y="231"/>
                    </a:cubicBezTo>
                    <a:cubicBezTo>
                      <a:pt x="0" y="363"/>
                      <a:pt x="106" y="470"/>
                      <a:pt x="238" y="470"/>
                    </a:cubicBezTo>
                    <a:cubicBezTo>
                      <a:pt x="372" y="470"/>
                      <a:pt x="478" y="363"/>
                      <a:pt x="478" y="231"/>
                    </a:cubicBezTo>
                    <a:cubicBezTo>
                      <a:pt x="478" y="107"/>
                      <a:pt x="372" y="0"/>
                      <a:pt x="238" y="0"/>
                    </a:cubicBezTo>
                    <a:close/>
                    <a:moveTo>
                      <a:pt x="221" y="338"/>
                    </a:moveTo>
                    <a:lnTo>
                      <a:pt x="221" y="338"/>
                    </a:lnTo>
                    <a:cubicBezTo>
                      <a:pt x="212" y="346"/>
                      <a:pt x="194" y="346"/>
                      <a:pt x="185" y="346"/>
                    </a:cubicBezTo>
                    <a:lnTo>
                      <a:pt x="185" y="346"/>
                    </a:lnTo>
                    <a:lnTo>
                      <a:pt x="185" y="346"/>
                    </a:lnTo>
                    <a:cubicBezTo>
                      <a:pt x="177" y="346"/>
                      <a:pt x="124" y="346"/>
                      <a:pt x="124" y="301"/>
                    </a:cubicBezTo>
                    <a:cubicBezTo>
                      <a:pt x="124" y="257"/>
                      <a:pt x="177" y="248"/>
                      <a:pt x="194" y="248"/>
                    </a:cubicBezTo>
                    <a:lnTo>
                      <a:pt x="194" y="248"/>
                    </a:lnTo>
                    <a:cubicBezTo>
                      <a:pt x="185" y="240"/>
                      <a:pt x="185" y="231"/>
                      <a:pt x="185" y="231"/>
                    </a:cubicBezTo>
                    <a:lnTo>
                      <a:pt x="185" y="231"/>
                    </a:lnTo>
                    <a:cubicBezTo>
                      <a:pt x="177" y="231"/>
                      <a:pt x="168" y="222"/>
                      <a:pt x="159" y="222"/>
                    </a:cubicBezTo>
                    <a:cubicBezTo>
                      <a:pt x="141" y="213"/>
                      <a:pt x="141" y="195"/>
                      <a:pt x="141" y="178"/>
                    </a:cubicBezTo>
                    <a:cubicBezTo>
                      <a:pt x="141" y="125"/>
                      <a:pt x="194" y="125"/>
                      <a:pt x="194" y="125"/>
                    </a:cubicBezTo>
                    <a:cubicBezTo>
                      <a:pt x="256" y="125"/>
                      <a:pt x="256" y="125"/>
                      <a:pt x="256" y="125"/>
                    </a:cubicBezTo>
                    <a:lnTo>
                      <a:pt x="256" y="125"/>
                    </a:lnTo>
                    <a:cubicBezTo>
                      <a:pt x="256" y="134"/>
                      <a:pt x="238" y="134"/>
                      <a:pt x="238" y="134"/>
                    </a:cubicBezTo>
                    <a:cubicBezTo>
                      <a:pt x="230" y="134"/>
                      <a:pt x="230" y="134"/>
                      <a:pt x="221" y="134"/>
                    </a:cubicBezTo>
                    <a:cubicBezTo>
                      <a:pt x="238" y="142"/>
                      <a:pt x="238" y="160"/>
                      <a:pt x="238" y="178"/>
                    </a:cubicBezTo>
                    <a:cubicBezTo>
                      <a:pt x="238" y="195"/>
                      <a:pt x="230" y="204"/>
                      <a:pt x="230" y="213"/>
                    </a:cubicBezTo>
                    <a:cubicBezTo>
                      <a:pt x="221" y="222"/>
                      <a:pt x="212" y="222"/>
                      <a:pt x="212" y="231"/>
                    </a:cubicBezTo>
                    <a:cubicBezTo>
                      <a:pt x="212" y="231"/>
                      <a:pt x="221" y="240"/>
                      <a:pt x="230" y="240"/>
                    </a:cubicBezTo>
                    <a:cubicBezTo>
                      <a:pt x="238" y="248"/>
                      <a:pt x="256" y="266"/>
                      <a:pt x="256" y="284"/>
                    </a:cubicBezTo>
                    <a:cubicBezTo>
                      <a:pt x="256" y="310"/>
                      <a:pt x="247" y="328"/>
                      <a:pt x="221" y="338"/>
                    </a:cubicBezTo>
                    <a:close/>
                    <a:moveTo>
                      <a:pt x="354" y="231"/>
                    </a:moveTo>
                    <a:lnTo>
                      <a:pt x="354" y="231"/>
                    </a:lnTo>
                    <a:cubicBezTo>
                      <a:pt x="310" y="231"/>
                      <a:pt x="310" y="231"/>
                      <a:pt x="310" y="231"/>
                    </a:cubicBezTo>
                    <a:cubicBezTo>
                      <a:pt x="310" y="275"/>
                      <a:pt x="310" y="275"/>
                      <a:pt x="310" y="275"/>
                    </a:cubicBezTo>
                    <a:cubicBezTo>
                      <a:pt x="291" y="275"/>
                      <a:pt x="291" y="275"/>
                      <a:pt x="291" y="275"/>
                    </a:cubicBezTo>
                    <a:cubicBezTo>
                      <a:pt x="291" y="231"/>
                      <a:pt x="291" y="231"/>
                      <a:pt x="291" y="231"/>
                    </a:cubicBezTo>
                    <a:cubicBezTo>
                      <a:pt x="256" y="231"/>
                      <a:pt x="256" y="231"/>
                      <a:pt x="256" y="231"/>
                    </a:cubicBezTo>
                    <a:cubicBezTo>
                      <a:pt x="256" y="213"/>
                      <a:pt x="256" y="213"/>
                      <a:pt x="256" y="213"/>
                    </a:cubicBezTo>
                    <a:cubicBezTo>
                      <a:pt x="291" y="213"/>
                      <a:pt x="291" y="213"/>
                      <a:pt x="291" y="213"/>
                    </a:cubicBezTo>
                    <a:cubicBezTo>
                      <a:pt x="291" y="169"/>
                      <a:pt x="291" y="169"/>
                      <a:pt x="291" y="169"/>
                    </a:cubicBezTo>
                    <a:cubicBezTo>
                      <a:pt x="310" y="169"/>
                      <a:pt x="310" y="169"/>
                      <a:pt x="310" y="169"/>
                    </a:cubicBezTo>
                    <a:cubicBezTo>
                      <a:pt x="310" y="213"/>
                      <a:pt x="310" y="213"/>
                      <a:pt x="310" y="213"/>
                    </a:cubicBezTo>
                    <a:cubicBezTo>
                      <a:pt x="354" y="213"/>
                      <a:pt x="354" y="213"/>
                      <a:pt x="354" y="213"/>
                    </a:cubicBezTo>
                    <a:lnTo>
                      <a:pt x="354" y="231"/>
                    </a:lnTo>
                    <a:close/>
                    <a:moveTo>
                      <a:pt x="194" y="266"/>
                    </a:moveTo>
                    <a:lnTo>
                      <a:pt x="194" y="266"/>
                    </a:lnTo>
                    <a:lnTo>
                      <a:pt x="194" y="266"/>
                    </a:lnTo>
                    <a:cubicBezTo>
                      <a:pt x="177" y="266"/>
                      <a:pt x="168" y="266"/>
                      <a:pt x="159" y="275"/>
                    </a:cubicBezTo>
                    <a:cubicBezTo>
                      <a:pt x="159" y="284"/>
                      <a:pt x="150" y="293"/>
                      <a:pt x="150" y="301"/>
                    </a:cubicBezTo>
                    <a:cubicBezTo>
                      <a:pt x="150" y="319"/>
                      <a:pt x="168" y="328"/>
                      <a:pt x="194" y="328"/>
                    </a:cubicBezTo>
                    <a:cubicBezTo>
                      <a:pt x="221" y="319"/>
                      <a:pt x="230" y="310"/>
                      <a:pt x="230" y="293"/>
                    </a:cubicBezTo>
                    <a:cubicBezTo>
                      <a:pt x="230" y="275"/>
                      <a:pt x="212" y="266"/>
                      <a:pt x="194" y="26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 defTabSz="685800"/>
                <a:endParaRPr lang="en-US" sz="1015" dirty="0">
                  <a:solidFill>
                    <a:srgbClr val="A1A1A1"/>
                  </a:solidFill>
                  <a:latin typeface="Lato Light"/>
                </a:endParaRPr>
              </a:p>
            </p:txBody>
          </p:sp>
          <p:sp>
            <p:nvSpPr>
              <p:cNvPr id="117" name="Freeform 79"/>
              <p:cNvSpPr>
                <a:spLocks noChangeArrowheads="1"/>
              </p:cNvSpPr>
              <p:nvPr/>
            </p:nvSpPr>
            <p:spPr bwMode="auto">
              <a:xfrm>
                <a:off x="4552157" y="9829775"/>
                <a:ext cx="501704" cy="492495"/>
              </a:xfrm>
              <a:custGeom>
                <a:avLst/>
                <a:gdLst>
                  <a:gd name="T0" fmla="*/ 240 w 479"/>
                  <a:gd name="T1" fmla="*/ 0 h 471"/>
                  <a:gd name="T2" fmla="*/ 240 w 479"/>
                  <a:gd name="T3" fmla="*/ 0 h 471"/>
                  <a:gd name="T4" fmla="*/ 0 w 479"/>
                  <a:gd name="T5" fmla="*/ 231 h 471"/>
                  <a:gd name="T6" fmla="*/ 240 w 479"/>
                  <a:gd name="T7" fmla="*/ 470 h 471"/>
                  <a:gd name="T8" fmla="*/ 478 w 479"/>
                  <a:gd name="T9" fmla="*/ 231 h 471"/>
                  <a:gd name="T10" fmla="*/ 240 w 479"/>
                  <a:gd name="T11" fmla="*/ 0 h 471"/>
                  <a:gd name="T12" fmla="*/ 293 w 479"/>
                  <a:gd name="T13" fmla="*/ 160 h 471"/>
                  <a:gd name="T14" fmla="*/ 293 w 479"/>
                  <a:gd name="T15" fmla="*/ 160 h 471"/>
                  <a:gd name="T16" fmla="*/ 257 w 479"/>
                  <a:gd name="T17" fmla="*/ 160 h 471"/>
                  <a:gd name="T18" fmla="*/ 249 w 479"/>
                  <a:gd name="T19" fmla="*/ 178 h 471"/>
                  <a:gd name="T20" fmla="*/ 249 w 479"/>
                  <a:gd name="T21" fmla="*/ 195 h 471"/>
                  <a:gd name="T22" fmla="*/ 293 w 479"/>
                  <a:gd name="T23" fmla="*/ 195 h 471"/>
                  <a:gd name="T24" fmla="*/ 293 w 479"/>
                  <a:gd name="T25" fmla="*/ 240 h 471"/>
                  <a:gd name="T26" fmla="*/ 249 w 479"/>
                  <a:gd name="T27" fmla="*/ 240 h 471"/>
                  <a:gd name="T28" fmla="*/ 249 w 479"/>
                  <a:gd name="T29" fmla="*/ 346 h 471"/>
                  <a:gd name="T30" fmla="*/ 213 w 479"/>
                  <a:gd name="T31" fmla="*/ 346 h 471"/>
                  <a:gd name="T32" fmla="*/ 213 w 479"/>
                  <a:gd name="T33" fmla="*/ 240 h 471"/>
                  <a:gd name="T34" fmla="*/ 169 w 479"/>
                  <a:gd name="T35" fmla="*/ 240 h 471"/>
                  <a:gd name="T36" fmla="*/ 169 w 479"/>
                  <a:gd name="T37" fmla="*/ 195 h 471"/>
                  <a:gd name="T38" fmla="*/ 213 w 479"/>
                  <a:gd name="T39" fmla="*/ 195 h 471"/>
                  <a:gd name="T40" fmla="*/ 213 w 479"/>
                  <a:gd name="T41" fmla="*/ 178 h 471"/>
                  <a:gd name="T42" fmla="*/ 257 w 479"/>
                  <a:gd name="T43" fmla="*/ 125 h 471"/>
                  <a:gd name="T44" fmla="*/ 293 w 479"/>
                  <a:gd name="T45" fmla="*/ 125 h 471"/>
                  <a:gd name="T46" fmla="*/ 293 w 479"/>
                  <a:gd name="T47" fmla="*/ 16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79" h="471">
                    <a:moveTo>
                      <a:pt x="240" y="0"/>
                    </a:moveTo>
                    <a:lnTo>
                      <a:pt x="240" y="0"/>
                    </a:lnTo>
                    <a:cubicBezTo>
                      <a:pt x="106" y="0"/>
                      <a:pt x="0" y="107"/>
                      <a:pt x="0" y="231"/>
                    </a:cubicBezTo>
                    <a:cubicBezTo>
                      <a:pt x="0" y="363"/>
                      <a:pt x="106" y="470"/>
                      <a:pt x="240" y="470"/>
                    </a:cubicBezTo>
                    <a:cubicBezTo>
                      <a:pt x="372" y="470"/>
                      <a:pt x="478" y="363"/>
                      <a:pt x="478" y="231"/>
                    </a:cubicBezTo>
                    <a:cubicBezTo>
                      <a:pt x="478" y="107"/>
                      <a:pt x="372" y="0"/>
                      <a:pt x="240" y="0"/>
                    </a:cubicBezTo>
                    <a:close/>
                    <a:moveTo>
                      <a:pt x="293" y="160"/>
                    </a:moveTo>
                    <a:lnTo>
                      <a:pt x="293" y="160"/>
                    </a:lnTo>
                    <a:cubicBezTo>
                      <a:pt x="257" y="160"/>
                      <a:pt x="257" y="160"/>
                      <a:pt x="257" y="160"/>
                    </a:cubicBezTo>
                    <a:cubicBezTo>
                      <a:pt x="257" y="160"/>
                      <a:pt x="249" y="169"/>
                      <a:pt x="249" y="178"/>
                    </a:cubicBezTo>
                    <a:cubicBezTo>
                      <a:pt x="249" y="195"/>
                      <a:pt x="249" y="195"/>
                      <a:pt x="249" y="195"/>
                    </a:cubicBezTo>
                    <a:cubicBezTo>
                      <a:pt x="293" y="195"/>
                      <a:pt x="293" y="195"/>
                      <a:pt x="293" y="195"/>
                    </a:cubicBezTo>
                    <a:cubicBezTo>
                      <a:pt x="293" y="240"/>
                      <a:pt x="293" y="240"/>
                      <a:pt x="293" y="240"/>
                    </a:cubicBezTo>
                    <a:cubicBezTo>
                      <a:pt x="249" y="240"/>
                      <a:pt x="249" y="240"/>
                      <a:pt x="249" y="240"/>
                    </a:cubicBezTo>
                    <a:cubicBezTo>
                      <a:pt x="249" y="346"/>
                      <a:pt x="249" y="346"/>
                      <a:pt x="249" y="346"/>
                    </a:cubicBezTo>
                    <a:cubicBezTo>
                      <a:pt x="213" y="346"/>
                      <a:pt x="213" y="346"/>
                      <a:pt x="213" y="346"/>
                    </a:cubicBezTo>
                    <a:cubicBezTo>
                      <a:pt x="213" y="240"/>
                      <a:pt x="213" y="240"/>
                      <a:pt x="213" y="240"/>
                    </a:cubicBezTo>
                    <a:cubicBezTo>
                      <a:pt x="169" y="240"/>
                      <a:pt x="169" y="240"/>
                      <a:pt x="169" y="240"/>
                    </a:cubicBezTo>
                    <a:cubicBezTo>
                      <a:pt x="169" y="195"/>
                      <a:pt x="169" y="195"/>
                      <a:pt x="169" y="195"/>
                    </a:cubicBezTo>
                    <a:cubicBezTo>
                      <a:pt x="213" y="195"/>
                      <a:pt x="213" y="195"/>
                      <a:pt x="213" y="195"/>
                    </a:cubicBezTo>
                    <a:cubicBezTo>
                      <a:pt x="213" y="178"/>
                      <a:pt x="213" y="178"/>
                      <a:pt x="213" y="178"/>
                    </a:cubicBezTo>
                    <a:cubicBezTo>
                      <a:pt x="213" y="151"/>
                      <a:pt x="230" y="125"/>
                      <a:pt x="257" y="125"/>
                    </a:cubicBezTo>
                    <a:cubicBezTo>
                      <a:pt x="293" y="125"/>
                      <a:pt x="293" y="125"/>
                      <a:pt x="293" y="125"/>
                    </a:cubicBezTo>
                    <a:lnTo>
                      <a:pt x="293" y="16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 defTabSz="685800"/>
                <a:endParaRPr lang="en-US" sz="1015" dirty="0">
                  <a:solidFill>
                    <a:srgbClr val="A1A1A1"/>
                  </a:solidFill>
                  <a:latin typeface="Lato Light"/>
                </a:endParaRPr>
              </a:p>
            </p:txBody>
          </p:sp>
          <p:sp>
            <p:nvSpPr>
              <p:cNvPr id="118" name="Freeform 86"/>
              <p:cNvSpPr>
                <a:spLocks noChangeArrowheads="1"/>
              </p:cNvSpPr>
              <p:nvPr/>
            </p:nvSpPr>
            <p:spPr bwMode="auto">
              <a:xfrm>
                <a:off x="3988146" y="9829775"/>
                <a:ext cx="501702" cy="492495"/>
              </a:xfrm>
              <a:custGeom>
                <a:avLst/>
                <a:gdLst>
                  <a:gd name="T0" fmla="*/ 239 w 480"/>
                  <a:gd name="T1" fmla="*/ 0 h 471"/>
                  <a:gd name="T2" fmla="*/ 239 w 480"/>
                  <a:gd name="T3" fmla="*/ 0 h 471"/>
                  <a:gd name="T4" fmla="*/ 0 w 480"/>
                  <a:gd name="T5" fmla="*/ 231 h 471"/>
                  <a:gd name="T6" fmla="*/ 239 w 480"/>
                  <a:gd name="T7" fmla="*/ 470 h 471"/>
                  <a:gd name="T8" fmla="*/ 479 w 480"/>
                  <a:gd name="T9" fmla="*/ 231 h 471"/>
                  <a:gd name="T10" fmla="*/ 239 w 480"/>
                  <a:gd name="T11" fmla="*/ 0 h 471"/>
                  <a:gd name="T12" fmla="*/ 337 w 480"/>
                  <a:gd name="T13" fmla="*/ 195 h 471"/>
                  <a:gd name="T14" fmla="*/ 337 w 480"/>
                  <a:gd name="T15" fmla="*/ 195 h 471"/>
                  <a:gd name="T16" fmla="*/ 337 w 480"/>
                  <a:gd name="T17" fmla="*/ 195 h 471"/>
                  <a:gd name="T18" fmla="*/ 204 w 480"/>
                  <a:gd name="T19" fmla="*/ 328 h 471"/>
                  <a:gd name="T20" fmla="*/ 133 w 480"/>
                  <a:gd name="T21" fmla="*/ 310 h 471"/>
                  <a:gd name="T22" fmla="*/ 142 w 480"/>
                  <a:gd name="T23" fmla="*/ 310 h 471"/>
                  <a:gd name="T24" fmla="*/ 204 w 480"/>
                  <a:gd name="T25" fmla="*/ 293 h 471"/>
                  <a:gd name="T26" fmla="*/ 160 w 480"/>
                  <a:gd name="T27" fmla="*/ 257 h 471"/>
                  <a:gd name="T28" fmla="*/ 169 w 480"/>
                  <a:gd name="T29" fmla="*/ 257 h 471"/>
                  <a:gd name="T30" fmla="*/ 178 w 480"/>
                  <a:gd name="T31" fmla="*/ 257 h 471"/>
                  <a:gd name="T32" fmla="*/ 142 w 480"/>
                  <a:gd name="T33" fmla="*/ 213 h 471"/>
                  <a:gd name="T34" fmla="*/ 142 w 480"/>
                  <a:gd name="T35" fmla="*/ 213 h 471"/>
                  <a:gd name="T36" fmla="*/ 160 w 480"/>
                  <a:gd name="T37" fmla="*/ 213 h 471"/>
                  <a:gd name="T38" fmla="*/ 142 w 480"/>
                  <a:gd name="T39" fmla="*/ 178 h 471"/>
                  <a:gd name="T40" fmla="*/ 151 w 480"/>
                  <a:gd name="T41" fmla="*/ 151 h 471"/>
                  <a:gd name="T42" fmla="*/ 239 w 480"/>
                  <a:gd name="T43" fmla="*/ 204 h 471"/>
                  <a:gd name="T44" fmla="*/ 239 w 480"/>
                  <a:gd name="T45" fmla="*/ 195 h 471"/>
                  <a:gd name="T46" fmla="*/ 292 w 480"/>
                  <a:gd name="T47" fmla="*/ 142 h 471"/>
                  <a:gd name="T48" fmla="*/ 319 w 480"/>
                  <a:gd name="T49" fmla="*/ 160 h 471"/>
                  <a:gd name="T50" fmla="*/ 355 w 480"/>
                  <a:gd name="T51" fmla="*/ 151 h 471"/>
                  <a:gd name="T52" fmla="*/ 337 w 480"/>
                  <a:gd name="T53" fmla="*/ 178 h 471"/>
                  <a:gd name="T54" fmla="*/ 364 w 480"/>
                  <a:gd name="T55" fmla="*/ 169 h 471"/>
                  <a:gd name="T56" fmla="*/ 337 w 480"/>
                  <a:gd name="T57" fmla="*/ 1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80" h="471">
                    <a:moveTo>
                      <a:pt x="239" y="0"/>
                    </a:moveTo>
                    <a:lnTo>
                      <a:pt x="239" y="0"/>
                    </a:lnTo>
                    <a:cubicBezTo>
                      <a:pt x="107" y="0"/>
                      <a:pt x="0" y="107"/>
                      <a:pt x="0" y="231"/>
                    </a:cubicBezTo>
                    <a:cubicBezTo>
                      <a:pt x="0" y="363"/>
                      <a:pt x="107" y="470"/>
                      <a:pt x="239" y="470"/>
                    </a:cubicBezTo>
                    <a:cubicBezTo>
                      <a:pt x="372" y="470"/>
                      <a:pt x="479" y="363"/>
                      <a:pt x="479" y="231"/>
                    </a:cubicBezTo>
                    <a:cubicBezTo>
                      <a:pt x="479" y="107"/>
                      <a:pt x="372" y="0"/>
                      <a:pt x="239" y="0"/>
                    </a:cubicBezTo>
                    <a:close/>
                    <a:moveTo>
                      <a:pt x="337" y="195"/>
                    </a:moveTo>
                    <a:lnTo>
                      <a:pt x="337" y="195"/>
                    </a:lnTo>
                    <a:lnTo>
                      <a:pt x="337" y="195"/>
                    </a:lnTo>
                    <a:cubicBezTo>
                      <a:pt x="337" y="257"/>
                      <a:pt x="292" y="328"/>
                      <a:pt x="204" y="328"/>
                    </a:cubicBezTo>
                    <a:cubicBezTo>
                      <a:pt x="178" y="328"/>
                      <a:pt x="151" y="319"/>
                      <a:pt x="133" y="310"/>
                    </a:cubicBezTo>
                    <a:lnTo>
                      <a:pt x="142" y="310"/>
                    </a:lnTo>
                    <a:cubicBezTo>
                      <a:pt x="160" y="310"/>
                      <a:pt x="186" y="301"/>
                      <a:pt x="204" y="293"/>
                    </a:cubicBezTo>
                    <a:cubicBezTo>
                      <a:pt x="178" y="293"/>
                      <a:pt x="160" y="275"/>
                      <a:pt x="160" y="257"/>
                    </a:cubicBezTo>
                    <a:cubicBezTo>
                      <a:pt x="160" y="257"/>
                      <a:pt x="160" y="257"/>
                      <a:pt x="169" y="257"/>
                    </a:cubicBezTo>
                    <a:lnTo>
                      <a:pt x="178" y="257"/>
                    </a:lnTo>
                    <a:cubicBezTo>
                      <a:pt x="160" y="248"/>
                      <a:pt x="142" y="231"/>
                      <a:pt x="142" y="213"/>
                    </a:cubicBezTo>
                    <a:lnTo>
                      <a:pt x="142" y="213"/>
                    </a:lnTo>
                    <a:cubicBezTo>
                      <a:pt x="142" y="213"/>
                      <a:pt x="151" y="213"/>
                      <a:pt x="160" y="213"/>
                    </a:cubicBezTo>
                    <a:cubicBezTo>
                      <a:pt x="151" y="204"/>
                      <a:pt x="142" y="195"/>
                      <a:pt x="142" y="178"/>
                    </a:cubicBezTo>
                    <a:cubicBezTo>
                      <a:pt x="142" y="169"/>
                      <a:pt x="142" y="160"/>
                      <a:pt x="151" y="151"/>
                    </a:cubicBezTo>
                    <a:cubicBezTo>
                      <a:pt x="169" y="178"/>
                      <a:pt x="204" y="204"/>
                      <a:pt x="239" y="204"/>
                    </a:cubicBezTo>
                    <a:cubicBezTo>
                      <a:pt x="239" y="195"/>
                      <a:pt x="239" y="195"/>
                      <a:pt x="239" y="195"/>
                    </a:cubicBezTo>
                    <a:cubicBezTo>
                      <a:pt x="239" y="169"/>
                      <a:pt x="266" y="142"/>
                      <a:pt x="292" y="142"/>
                    </a:cubicBezTo>
                    <a:cubicBezTo>
                      <a:pt x="301" y="142"/>
                      <a:pt x="319" y="151"/>
                      <a:pt x="319" y="160"/>
                    </a:cubicBezTo>
                    <a:cubicBezTo>
                      <a:pt x="337" y="160"/>
                      <a:pt x="346" y="151"/>
                      <a:pt x="355" y="151"/>
                    </a:cubicBezTo>
                    <a:cubicBezTo>
                      <a:pt x="346" y="160"/>
                      <a:pt x="346" y="169"/>
                      <a:pt x="337" y="178"/>
                    </a:cubicBezTo>
                    <a:cubicBezTo>
                      <a:pt x="346" y="178"/>
                      <a:pt x="355" y="169"/>
                      <a:pt x="364" y="169"/>
                    </a:cubicBezTo>
                    <a:cubicBezTo>
                      <a:pt x="355" y="178"/>
                      <a:pt x="346" y="187"/>
                      <a:pt x="337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 defTabSz="685800"/>
                <a:endParaRPr lang="en-US" sz="1015" dirty="0">
                  <a:solidFill>
                    <a:srgbClr val="A1A1A1"/>
                  </a:solidFill>
                  <a:latin typeface="Lato Light"/>
                </a:endParaRPr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4863" y="5213"/>
              <a:ext cx="1617" cy="43"/>
              <a:chOff x="1775295" y="2028842"/>
              <a:chExt cx="3631535" cy="45719"/>
            </a:xfrm>
          </p:grpSpPr>
          <p:sp>
            <p:nvSpPr>
              <p:cNvPr id="110" name="Rectangle 109"/>
              <p:cNvSpPr/>
              <p:nvPr/>
            </p:nvSpPr>
            <p:spPr>
              <a:xfrm flipV="1">
                <a:off x="1775295" y="2028842"/>
                <a:ext cx="540353" cy="4571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11" name="Rectangle 110"/>
              <p:cNvSpPr/>
              <p:nvPr/>
            </p:nvSpPr>
            <p:spPr>
              <a:xfrm flipV="1">
                <a:off x="2390858" y="2028842"/>
                <a:ext cx="540353" cy="4571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12" name="Rectangle 111"/>
              <p:cNvSpPr/>
              <p:nvPr/>
            </p:nvSpPr>
            <p:spPr>
              <a:xfrm flipV="1">
                <a:off x="3025596" y="2028842"/>
                <a:ext cx="540353" cy="45719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13" name="Rectangle 112"/>
              <p:cNvSpPr/>
              <p:nvPr/>
            </p:nvSpPr>
            <p:spPr>
              <a:xfrm flipV="1">
                <a:off x="3641289" y="2028842"/>
                <a:ext cx="540353" cy="45719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14" name="Rectangle 113"/>
              <p:cNvSpPr/>
              <p:nvPr/>
            </p:nvSpPr>
            <p:spPr>
              <a:xfrm flipV="1">
                <a:off x="4256852" y="2028842"/>
                <a:ext cx="540353" cy="45719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15" name="Rectangle 114"/>
              <p:cNvSpPr/>
              <p:nvPr/>
            </p:nvSpPr>
            <p:spPr>
              <a:xfrm flipV="1">
                <a:off x="4866477" y="2028842"/>
                <a:ext cx="540353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4943733" y="3179445"/>
            <a:ext cx="1479164" cy="749596"/>
            <a:chOff x="7637" y="4701"/>
            <a:chExt cx="2329" cy="1180"/>
          </a:xfrm>
        </p:grpSpPr>
        <p:sp>
          <p:nvSpPr>
            <p:cNvPr id="120" name="Content Placeholder 2"/>
            <p:cNvSpPr txBox="1"/>
            <p:nvPr/>
          </p:nvSpPr>
          <p:spPr bwMode="auto">
            <a:xfrm>
              <a:off x="8194" y="4701"/>
              <a:ext cx="1248" cy="43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342900">
                <a:buNone/>
                <a:defRPr/>
              </a:pPr>
              <a:r>
                <a:rPr lang="zh-CN" altLang="en-US" sz="1200" b="1" dirty="0">
                  <a:solidFill>
                    <a:schemeClr val="tx2"/>
                  </a:solidFill>
                  <a:latin typeface="Lato Regular"/>
                  <a:cs typeface="Lato Regular"/>
                </a:rPr>
                <a:t>跳绳大赛</a:t>
              </a:r>
              <a:endParaRPr lang="zh-CN" altLang="en-US" sz="1200" b="1" dirty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121" name="Content Placeholder 2"/>
            <p:cNvSpPr txBox="1"/>
            <p:nvPr/>
          </p:nvSpPr>
          <p:spPr bwMode="auto">
            <a:xfrm>
              <a:off x="7637" y="5242"/>
              <a:ext cx="2329" cy="302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342900">
                <a:buNone/>
                <a:defRPr/>
              </a:pPr>
              <a:r>
                <a:rPr lang="en-US" sz="900" dirty="0">
                  <a:solidFill>
                    <a:srgbClr val="A1A1A1"/>
                  </a:solidFill>
                  <a:latin typeface="Lato Light"/>
                  <a:cs typeface="Lato Light"/>
                </a:rPr>
                <a:t>Marketing</a:t>
              </a:r>
              <a:endParaRPr lang="en-US" sz="900" dirty="0">
                <a:solidFill>
                  <a:srgbClr val="A1A1A1"/>
                </a:solidFill>
                <a:latin typeface="Lato Light"/>
                <a:cs typeface="Lato Light"/>
              </a:endParaRPr>
            </a:p>
          </p:txBody>
        </p:sp>
        <p:grpSp>
          <p:nvGrpSpPr>
            <p:cNvPr id="122" name="Group 121"/>
            <p:cNvGrpSpPr/>
            <p:nvPr/>
          </p:nvGrpSpPr>
          <p:grpSpPr>
            <a:xfrm>
              <a:off x="8304" y="5585"/>
              <a:ext cx="969" cy="296"/>
              <a:chOff x="3988146" y="9821053"/>
              <a:chExt cx="1641092" cy="501217"/>
            </a:xfrm>
            <a:solidFill>
              <a:schemeClr val="accent2"/>
            </a:solidFill>
          </p:grpSpPr>
          <p:sp>
            <p:nvSpPr>
              <p:cNvPr id="130" name="Freeform 78"/>
              <p:cNvSpPr>
                <a:spLocks noChangeArrowheads="1"/>
              </p:cNvSpPr>
              <p:nvPr/>
            </p:nvSpPr>
            <p:spPr bwMode="auto">
              <a:xfrm>
                <a:off x="5127536" y="9821053"/>
                <a:ext cx="501702" cy="492495"/>
              </a:xfrm>
              <a:custGeom>
                <a:avLst/>
                <a:gdLst>
                  <a:gd name="T0" fmla="*/ 212 w 479"/>
                  <a:gd name="T1" fmla="*/ 169 h 471"/>
                  <a:gd name="T2" fmla="*/ 212 w 479"/>
                  <a:gd name="T3" fmla="*/ 169 h 471"/>
                  <a:gd name="T4" fmla="*/ 185 w 479"/>
                  <a:gd name="T5" fmla="*/ 142 h 471"/>
                  <a:gd name="T6" fmla="*/ 177 w 479"/>
                  <a:gd name="T7" fmla="*/ 142 h 471"/>
                  <a:gd name="T8" fmla="*/ 168 w 479"/>
                  <a:gd name="T9" fmla="*/ 160 h 471"/>
                  <a:gd name="T10" fmla="*/ 168 w 479"/>
                  <a:gd name="T11" fmla="*/ 187 h 471"/>
                  <a:gd name="T12" fmla="*/ 194 w 479"/>
                  <a:gd name="T13" fmla="*/ 213 h 471"/>
                  <a:gd name="T14" fmla="*/ 203 w 479"/>
                  <a:gd name="T15" fmla="*/ 213 h 471"/>
                  <a:gd name="T16" fmla="*/ 212 w 479"/>
                  <a:gd name="T17" fmla="*/ 169 h 471"/>
                  <a:gd name="T18" fmla="*/ 238 w 479"/>
                  <a:gd name="T19" fmla="*/ 0 h 471"/>
                  <a:gd name="T20" fmla="*/ 238 w 479"/>
                  <a:gd name="T21" fmla="*/ 0 h 471"/>
                  <a:gd name="T22" fmla="*/ 0 w 479"/>
                  <a:gd name="T23" fmla="*/ 231 h 471"/>
                  <a:gd name="T24" fmla="*/ 238 w 479"/>
                  <a:gd name="T25" fmla="*/ 470 h 471"/>
                  <a:gd name="T26" fmla="*/ 478 w 479"/>
                  <a:gd name="T27" fmla="*/ 231 h 471"/>
                  <a:gd name="T28" fmla="*/ 238 w 479"/>
                  <a:gd name="T29" fmla="*/ 0 h 471"/>
                  <a:gd name="T30" fmla="*/ 221 w 479"/>
                  <a:gd name="T31" fmla="*/ 338 h 471"/>
                  <a:gd name="T32" fmla="*/ 221 w 479"/>
                  <a:gd name="T33" fmla="*/ 338 h 471"/>
                  <a:gd name="T34" fmla="*/ 185 w 479"/>
                  <a:gd name="T35" fmla="*/ 346 h 471"/>
                  <a:gd name="T36" fmla="*/ 185 w 479"/>
                  <a:gd name="T37" fmla="*/ 346 h 471"/>
                  <a:gd name="T38" fmla="*/ 185 w 479"/>
                  <a:gd name="T39" fmla="*/ 346 h 471"/>
                  <a:gd name="T40" fmla="*/ 124 w 479"/>
                  <a:gd name="T41" fmla="*/ 301 h 471"/>
                  <a:gd name="T42" fmla="*/ 194 w 479"/>
                  <a:gd name="T43" fmla="*/ 248 h 471"/>
                  <a:gd name="T44" fmla="*/ 194 w 479"/>
                  <a:gd name="T45" fmla="*/ 248 h 471"/>
                  <a:gd name="T46" fmla="*/ 185 w 479"/>
                  <a:gd name="T47" fmla="*/ 231 h 471"/>
                  <a:gd name="T48" fmla="*/ 185 w 479"/>
                  <a:gd name="T49" fmla="*/ 231 h 471"/>
                  <a:gd name="T50" fmla="*/ 159 w 479"/>
                  <a:gd name="T51" fmla="*/ 222 h 471"/>
                  <a:gd name="T52" fmla="*/ 141 w 479"/>
                  <a:gd name="T53" fmla="*/ 178 h 471"/>
                  <a:gd name="T54" fmla="*/ 194 w 479"/>
                  <a:gd name="T55" fmla="*/ 125 h 471"/>
                  <a:gd name="T56" fmla="*/ 256 w 479"/>
                  <a:gd name="T57" fmla="*/ 125 h 471"/>
                  <a:gd name="T58" fmla="*/ 256 w 479"/>
                  <a:gd name="T59" fmla="*/ 125 h 471"/>
                  <a:gd name="T60" fmla="*/ 238 w 479"/>
                  <a:gd name="T61" fmla="*/ 134 h 471"/>
                  <a:gd name="T62" fmla="*/ 221 w 479"/>
                  <a:gd name="T63" fmla="*/ 134 h 471"/>
                  <a:gd name="T64" fmla="*/ 238 w 479"/>
                  <a:gd name="T65" fmla="*/ 178 h 471"/>
                  <a:gd name="T66" fmla="*/ 230 w 479"/>
                  <a:gd name="T67" fmla="*/ 213 h 471"/>
                  <a:gd name="T68" fmla="*/ 212 w 479"/>
                  <a:gd name="T69" fmla="*/ 231 h 471"/>
                  <a:gd name="T70" fmla="*/ 230 w 479"/>
                  <a:gd name="T71" fmla="*/ 240 h 471"/>
                  <a:gd name="T72" fmla="*/ 256 w 479"/>
                  <a:gd name="T73" fmla="*/ 284 h 471"/>
                  <a:gd name="T74" fmla="*/ 221 w 479"/>
                  <a:gd name="T75" fmla="*/ 338 h 471"/>
                  <a:gd name="T76" fmla="*/ 354 w 479"/>
                  <a:gd name="T77" fmla="*/ 231 h 471"/>
                  <a:gd name="T78" fmla="*/ 354 w 479"/>
                  <a:gd name="T79" fmla="*/ 231 h 471"/>
                  <a:gd name="T80" fmla="*/ 310 w 479"/>
                  <a:gd name="T81" fmla="*/ 231 h 471"/>
                  <a:gd name="T82" fmla="*/ 310 w 479"/>
                  <a:gd name="T83" fmla="*/ 275 h 471"/>
                  <a:gd name="T84" fmla="*/ 291 w 479"/>
                  <a:gd name="T85" fmla="*/ 275 h 471"/>
                  <a:gd name="T86" fmla="*/ 291 w 479"/>
                  <a:gd name="T87" fmla="*/ 231 h 471"/>
                  <a:gd name="T88" fmla="*/ 256 w 479"/>
                  <a:gd name="T89" fmla="*/ 231 h 471"/>
                  <a:gd name="T90" fmla="*/ 256 w 479"/>
                  <a:gd name="T91" fmla="*/ 213 h 471"/>
                  <a:gd name="T92" fmla="*/ 291 w 479"/>
                  <a:gd name="T93" fmla="*/ 213 h 471"/>
                  <a:gd name="T94" fmla="*/ 291 w 479"/>
                  <a:gd name="T95" fmla="*/ 169 h 471"/>
                  <a:gd name="T96" fmla="*/ 310 w 479"/>
                  <a:gd name="T97" fmla="*/ 169 h 471"/>
                  <a:gd name="T98" fmla="*/ 310 w 479"/>
                  <a:gd name="T99" fmla="*/ 213 h 471"/>
                  <a:gd name="T100" fmla="*/ 354 w 479"/>
                  <a:gd name="T101" fmla="*/ 213 h 471"/>
                  <a:gd name="T102" fmla="*/ 354 w 479"/>
                  <a:gd name="T103" fmla="*/ 231 h 471"/>
                  <a:gd name="T104" fmla="*/ 194 w 479"/>
                  <a:gd name="T105" fmla="*/ 266 h 471"/>
                  <a:gd name="T106" fmla="*/ 194 w 479"/>
                  <a:gd name="T107" fmla="*/ 266 h 471"/>
                  <a:gd name="T108" fmla="*/ 194 w 479"/>
                  <a:gd name="T109" fmla="*/ 266 h 471"/>
                  <a:gd name="T110" fmla="*/ 159 w 479"/>
                  <a:gd name="T111" fmla="*/ 275 h 471"/>
                  <a:gd name="T112" fmla="*/ 150 w 479"/>
                  <a:gd name="T113" fmla="*/ 301 h 471"/>
                  <a:gd name="T114" fmla="*/ 194 w 479"/>
                  <a:gd name="T115" fmla="*/ 328 h 471"/>
                  <a:gd name="T116" fmla="*/ 230 w 479"/>
                  <a:gd name="T117" fmla="*/ 293 h 471"/>
                  <a:gd name="T118" fmla="*/ 194 w 479"/>
                  <a:gd name="T119" fmla="*/ 266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79" h="471">
                    <a:moveTo>
                      <a:pt x="212" y="169"/>
                    </a:moveTo>
                    <a:lnTo>
                      <a:pt x="212" y="169"/>
                    </a:lnTo>
                    <a:cubicBezTo>
                      <a:pt x="212" y="142"/>
                      <a:pt x="203" y="142"/>
                      <a:pt x="185" y="142"/>
                    </a:cubicBezTo>
                    <a:cubicBezTo>
                      <a:pt x="185" y="142"/>
                      <a:pt x="185" y="142"/>
                      <a:pt x="177" y="142"/>
                    </a:cubicBezTo>
                    <a:cubicBezTo>
                      <a:pt x="177" y="142"/>
                      <a:pt x="168" y="151"/>
                      <a:pt x="168" y="160"/>
                    </a:cubicBezTo>
                    <a:cubicBezTo>
                      <a:pt x="159" y="160"/>
                      <a:pt x="159" y="169"/>
                      <a:pt x="168" y="187"/>
                    </a:cubicBezTo>
                    <a:cubicBezTo>
                      <a:pt x="168" y="195"/>
                      <a:pt x="185" y="213"/>
                      <a:pt x="194" y="213"/>
                    </a:cubicBezTo>
                    <a:cubicBezTo>
                      <a:pt x="194" y="213"/>
                      <a:pt x="194" y="213"/>
                      <a:pt x="203" y="213"/>
                    </a:cubicBezTo>
                    <a:cubicBezTo>
                      <a:pt x="212" y="204"/>
                      <a:pt x="221" y="187"/>
                      <a:pt x="212" y="169"/>
                    </a:cubicBezTo>
                    <a:close/>
                    <a:moveTo>
                      <a:pt x="238" y="0"/>
                    </a:moveTo>
                    <a:lnTo>
                      <a:pt x="238" y="0"/>
                    </a:lnTo>
                    <a:cubicBezTo>
                      <a:pt x="106" y="0"/>
                      <a:pt x="0" y="107"/>
                      <a:pt x="0" y="231"/>
                    </a:cubicBezTo>
                    <a:cubicBezTo>
                      <a:pt x="0" y="363"/>
                      <a:pt x="106" y="470"/>
                      <a:pt x="238" y="470"/>
                    </a:cubicBezTo>
                    <a:cubicBezTo>
                      <a:pt x="372" y="470"/>
                      <a:pt x="478" y="363"/>
                      <a:pt x="478" y="231"/>
                    </a:cubicBezTo>
                    <a:cubicBezTo>
                      <a:pt x="478" y="107"/>
                      <a:pt x="372" y="0"/>
                      <a:pt x="238" y="0"/>
                    </a:cubicBezTo>
                    <a:close/>
                    <a:moveTo>
                      <a:pt x="221" y="338"/>
                    </a:moveTo>
                    <a:lnTo>
                      <a:pt x="221" y="338"/>
                    </a:lnTo>
                    <a:cubicBezTo>
                      <a:pt x="212" y="346"/>
                      <a:pt x="194" y="346"/>
                      <a:pt x="185" y="346"/>
                    </a:cubicBezTo>
                    <a:lnTo>
                      <a:pt x="185" y="346"/>
                    </a:lnTo>
                    <a:lnTo>
                      <a:pt x="185" y="346"/>
                    </a:lnTo>
                    <a:cubicBezTo>
                      <a:pt x="177" y="346"/>
                      <a:pt x="124" y="346"/>
                      <a:pt x="124" y="301"/>
                    </a:cubicBezTo>
                    <a:cubicBezTo>
                      <a:pt x="124" y="257"/>
                      <a:pt x="177" y="248"/>
                      <a:pt x="194" y="248"/>
                    </a:cubicBezTo>
                    <a:lnTo>
                      <a:pt x="194" y="248"/>
                    </a:lnTo>
                    <a:cubicBezTo>
                      <a:pt x="185" y="240"/>
                      <a:pt x="185" y="231"/>
                      <a:pt x="185" y="231"/>
                    </a:cubicBezTo>
                    <a:lnTo>
                      <a:pt x="185" y="231"/>
                    </a:lnTo>
                    <a:cubicBezTo>
                      <a:pt x="177" y="231"/>
                      <a:pt x="168" y="222"/>
                      <a:pt x="159" y="222"/>
                    </a:cubicBezTo>
                    <a:cubicBezTo>
                      <a:pt x="141" y="213"/>
                      <a:pt x="141" y="195"/>
                      <a:pt x="141" y="178"/>
                    </a:cubicBezTo>
                    <a:cubicBezTo>
                      <a:pt x="141" y="125"/>
                      <a:pt x="194" y="125"/>
                      <a:pt x="194" y="125"/>
                    </a:cubicBezTo>
                    <a:cubicBezTo>
                      <a:pt x="256" y="125"/>
                      <a:pt x="256" y="125"/>
                      <a:pt x="256" y="125"/>
                    </a:cubicBezTo>
                    <a:lnTo>
                      <a:pt x="256" y="125"/>
                    </a:lnTo>
                    <a:cubicBezTo>
                      <a:pt x="256" y="134"/>
                      <a:pt x="238" y="134"/>
                      <a:pt x="238" y="134"/>
                    </a:cubicBezTo>
                    <a:cubicBezTo>
                      <a:pt x="230" y="134"/>
                      <a:pt x="230" y="134"/>
                      <a:pt x="221" y="134"/>
                    </a:cubicBezTo>
                    <a:cubicBezTo>
                      <a:pt x="238" y="142"/>
                      <a:pt x="238" y="160"/>
                      <a:pt x="238" y="178"/>
                    </a:cubicBezTo>
                    <a:cubicBezTo>
                      <a:pt x="238" y="195"/>
                      <a:pt x="230" y="204"/>
                      <a:pt x="230" y="213"/>
                    </a:cubicBezTo>
                    <a:cubicBezTo>
                      <a:pt x="221" y="222"/>
                      <a:pt x="212" y="222"/>
                      <a:pt x="212" y="231"/>
                    </a:cubicBezTo>
                    <a:cubicBezTo>
                      <a:pt x="212" y="231"/>
                      <a:pt x="221" y="240"/>
                      <a:pt x="230" y="240"/>
                    </a:cubicBezTo>
                    <a:cubicBezTo>
                      <a:pt x="238" y="248"/>
                      <a:pt x="256" y="266"/>
                      <a:pt x="256" y="284"/>
                    </a:cubicBezTo>
                    <a:cubicBezTo>
                      <a:pt x="256" y="310"/>
                      <a:pt x="247" y="328"/>
                      <a:pt x="221" y="338"/>
                    </a:cubicBezTo>
                    <a:close/>
                    <a:moveTo>
                      <a:pt x="354" y="231"/>
                    </a:moveTo>
                    <a:lnTo>
                      <a:pt x="354" y="231"/>
                    </a:lnTo>
                    <a:cubicBezTo>
                      <a:pt x="310" y="231"/>
                      <a:pt x="310" y="231"/>
                      <a:pt x="310" y="231"/>
                    </a:cubicBezTo>
                    <a:cubicBezTo>
                      <a:pt x="310" y="275"/>
                      <a:pt x="310" y="275"/>
                      <a:pt x="310" y="275"/>
                    </a:cubicBezTo>
                    <a:cubicBezTo>
                      <a:pt x="291" y="275"/>
                      <a:pt x="291" y="275"/>
                      <a:pt x="291" y="275"/>
                    </a:cubicBezTo>
                    <a:cubicBezTo>
                      <a:pt x="291" y="231"/>
                      <a:pt x="291" y="231"/>
                      <a:pt x="291" y="231"/>
                    </a:cubicBezTo>
                    <a:cubicBezTo>
                      <a:pt x="256" y="231"/>
                      <a:pt x="256" y="231"/>
                      <a:pt x="256" y="231"/>
                    </a:cubicBezTo>
                    <a:cubicBezTo>
                      <a:pt x="256" y="213"/>
                      <a:pt x="256" y="213"/>
                      <a:pt x="256" y="213"/>
                    </a:cubicBezTo>
                    <a:cubicBezTo>
                      <a:pt x="291" y="213"/>
                      <a:pt x="291" y="213"/>
                      <a:pt x="291" y="213"/>
                    </a:cubicBezTo>
                    <a:cubicBezTo>
                      <a:pt x="291" y="169"/>
                      <a:pt x="291" y="169"/>
                      <a:pt x="291" y="169"/>
                    </a:cubicBezTo>
                    <a:cubicBezTo>
                      <a:pt x="310" y="169"/>
                      <a:pt x="310" y="169"/>
                      <a:pt x="310" y="169"/>
                    </a:cubicBezTo>
                    <a:cubicBezTo>
                      <a:pt x="310" y="213"/>
                      <a:pt x="310" y="213"/>
                      <a:pt x="310" y="213"/>
                    </a:cubicBezTo>
                    <a:cubicBezTo>
                      <a:pt x="354" y="213"/>
                      <a:pt x="354" y="213"/>
                      <a:pt x="354" y="213"/>
                    </a:cubicBezTo>
                    <a:lnTo>
                      <a:pt x="354" y="231"/>
                    </a:lnTo>
                    <a:close/>
                    <a:moveTo>
                      <a:pt x="194" y="266"/>
                    </a:moveTo>
                    <a:lnTo>
                      <a:pt x="194" y="266"/>
                    </a:lnTo>
                    <a:lnTo>
                      <a:pt x="194" y="266"/>
                    </a:lnTo>
                    <a:cubicBezTo>
                      <a:pt x="177" y="266"/>
                      <a:pt x="168" y="266"/>
                      <a:pt x="159" y="275"/>
                    </a:cubicBezTo>
                    <a:cubicBezTo>
                      <a:pt x="159" y="284"/>
                      <a:pt x="150" y="293"/>
                      <a:pt x="150" y="301"/>
                    </a:cubicBezTo>
                    <a:cubicBezTo>
                      <a:pt x="150" y="319"/>
                      <a:pt x="168" y="328"/>
                      <a:pt x="194" y="328"/>
                    </a:cubicBezTo>
                    <a:cubicBezTo>
                      <a:pt x="221" y="319"/>
                      <a:pt x="230" y="310"/>
                      <a:pt x="230" y="293"/>
                    </a:cubicBezTo>
                    <a:cubicBezTo>
                      <a:pt x="230" y="275"/>
                      <a:pt x="212" y="266"/>
                      <a:pt x="194" y="26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 defTabSz="685800"/>
                <a:endParaRPr lang="en-US" sz="1015" dirty="0">
                  <a:solidFill>
                    <a:srgbClr val="A1A1A1"/>
                  </a:solidFill>
                  <a:latin typeface="Lato Light"/>
                </a:endParaRPr>
              </a:p>
            </p:txBody>
          </p:sp>
          <p:sp>
            <p:nvSpPr>
              <p:cNvPr id="131" name="Freeform 79"/>
              <p:cNvSpPr>
                <a:spLocks noChangeArrowheads="1"/>
              </p:cNvSpPr>
              <p:nvPr/>
            </p:nvSpPr>
            <p:spPr bwMode="auto">
              <a:xfrm>
                <a:off x="4552157" y="9829775"/>
                <a:ext cx="501704" cy="492495"/>
              </a:xfrm>
              <a:custGeom>
                <a:avLst/>
                <a:gdLst>
                  <a:gd name="T0" fmla="*/ 240 w 479"/>
                  <a:gd name="T1" fmla="*/ 0 h 471"/>
                  <a:gd name="T2" fmla="*/ 240 w 479"/>
                  <a:gd name="T3" fmla="*/ 0 h 471"/>
                  <a:gd name="T4" fmla="*/ 0 w 479"/>
                  <a:gd name="T5" fmla="*/ 231 h 471"/>
                  <a:gd name="T6" fmla="*/ 240 w 479"/>
                  <a:gd name="T7" fmla="*/ 470 h 471"/>
                  <a:gd name="T8" fmla="*/ 478 w 479"/>
                  <a:gd name="T9" fmla="*/ 231 h 471"/>
                  <a:gd name="T10" fmla="*/ 240 w 479"/>
                  <a:gd name="T11" fmla="*/ 0 h 471"/>
                  <a:gd name="T12" fmla="*/ 293 w 479"/>
                  <a:gd name="T13" fmla="*/ 160 h 471"/>
                  <a:gd name="T14" fmla="*/ 293 w 479"/>
                  <a:gd name="T15" fmla="*/ 160 h 471"/>
                  <a:gd name="T16" fmla="*/ 257 w 479"/>
                  <a:gd name="T17" fmla="*/ 160 h 471"/>
                  <a:gd name="T18" fmla="*/ 249 w 479"/>
                  <a:gd name="T19" fmla="*/ 178 h 471"/>
                  <a:gd name="T20" fmla="*/ 249 w 479"/>
                  <a:gd name="T21" fmla="*/ 195 h 471"/>
                  <a:gd name="T22" fmla="*/ 293 w 479"/>
                  <a:gd name="T23" fmla="*/ 195 h 471"/>
                  <a:gd name="T24" fmla="*/ 293 w 479"/>
                  <a:gd name="T25" fmla="*/ 240 h 471"/>
                  <a:gd name="T26" fmla="*/ 249 w 479"/>
                  <a:gd name="T27" fmla="*/ 240 h 471"/>
                  <a:gd name="T28" fmla="*/ 249 w 479"/>
                  <a:gd name="T29" fmla="*/ 346 h 471"/>
                  <a:gd name="T30" fmla="*/ 213 w 479"/>
                  <a:gd name="T31" fmla="*/ 346 h 471"/>
                  <a:gd name="T32" fmla="*/ 213 w 479"/>
                  <a:gd name="T33" fmla="*/ 240 h 471"/>
                  <a:gd name="T34" fmla="*/ 169 w 479"/>
                  <a:gd name="T35" fmla="*/ 240 h 471"/>
                  <a:gd name="T36" fmla="*/ 169 w 479"/>
                  <a:gd name="T37" fmla="*/ 195 h 471"/>
                  <a:gd name="T38" fmla="*/ 213 w 479"/>
                  <a:gd name="T39" fmla="*/ 195 h 471"/>
                  <a:gd name="T40" fmla="*/ 213 w 479"/>
                  <a:gd name="T41" fmla="*/ 178 h 471"/>
                  <a:gd name="T42" fmla="*/ 257 w 479"/>
                  <a:gd name="T43" fmla="*/ 125 h 471"/>
                  <a:gd name="T44" fmla="*/ 293 w 479"/>
                  <a:gd name="T45" fmla="*/ 125 h 471"/>
                  <a:gd name="T46" fmla="*/ 293 w 479"/>
                  <a:gd name="T47" fmla="*/ 16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79" h="471">
                    <a:moveTo>
                      <a:pt x="240" y="0"/>
                    </a:moveTo>
                    <a:lnTo>
                      <a:pt x="240" y="0"/>
                    </a:lnTo>
                    <a:cubicBezTo>
                      <a:pt x="106" y="0"/>
                      <a:pt x="0" y="107"/>
                      <a:pt x="0" y="231"/>
                    </a:cubicBezTo>
                    <a:cubicBezTo>
                      <a:pt x="0" y="363"/>
                      <a:pt x="106" y="470"/>
                      <a:pt x="240" y="470"/>
                    </a:cubicBezTo>
                    <a:cubicBezTo>
                      <a:pt x="372" y="470"/>
                      <a:pt x="478" y="363"/>
                      <a:pt x="478" y="231"/>
                    </a:cubicBezTo>
                    <a:cubicBezTo>
                      <a:pt x="478" y="107"/>
                      <a:pt x="372" y="0"/>
                      <a:pt x="240" y="0"/>
                    </a:cubicBezTo>
                    <a:close/>
                    <a:moveTo>
                      <a:pt x="293" y="160"/>
                    </a:moveTo>
                    <a:lnTo>
                      <a:pt x="293" y="160"/>
                    </a:lnTo>
                    <a:cubicBezTo>
                      <a:pt x="257" y="160"/>
                      <a:pt x="257" y="160"/>
                      <a:pt x="257" y="160"/>
                    </a:cubicBezTo>
                    <a:cubicBezTo>
                      <a:pt x="257" y="160"/>
                      <a:pt x="249" y="169"/>
                      <a:pt x="249" y="178"/>
                    </a:cubicBezTo>
                    <a:cubicBezTo>
                      <a:pt x="249" y="195"/>
                      <a:pt x="249" y="195"/>
                      <a:pt x="249" y="195"/>
                    </a:cubicBezTo>
                    <a:cubicBezTo>
                      <a:pt x="293" y="195"/>
                      <a:pt x="293" y="195"/>
                      <a:pt x="293" y="195"/>
                    </a:cubicBezTo>
                    <a:cubicBezTo>
                      <a:pt x="293" y="240"/>
                      <a:pt x="293" y="240"/>
                      <a:pt x="293" y="240"/>
                    </a:cubicBezTo>
                    <a:cubicBezTo>
                      <a:pt x="249" y="240"/>
                      <a:pt x="249" y="240"/>
                      <a:pt x="249" y="240"/>
                    </a:cubicBezTo>
                    <a:cubicBezTo>
                      <a:pt x="249" y="346"/>
                      <a:pt x="249" y="346"/>
                      <a:pt x="249" y="346"/>
                    </a:cubicBezTo>
                    <a:cubicBezTo>
                      <a:pt x="213" y="346"/>
                      <a:pt x="213" y="346"/>
                      <a:pt x="213" y="346"/>
                    </a:cubicBezTo>
                    <a:cubicBezTo>
                      <a:pt x="213" y="240"/>
                      <a:pt x="213" y="240"/>
                      <a:pt x="213" y="240"/>
                    </a:cubicBezTo>
                    <a:cubicBezTo>
                      <a:pt x="169" y="240"/>
                      <a:pt x="169" y="240"/>
                      <a:pt x="169" y="240"/>
                    </a:cubicBezTo>
                    <a:cubicBezTo>
                      <a:pt x="169" y="195"/>
                      <a:pt x="169" y="195"/>
                      <a:pt x="169" y="195"/>
                    </a:cubicBezTo>
                    <a:cubicBezTo>
                      <a:pt x="213" y="195"/>
                      <a:pt x="213" y="195"/>
                      <a:pt x="213" y="195"/>
                    </a:cubicBezTo>
                    <a:cubicBezTo>
                      <a:pt x="213" y="178"/>
                      <a:pt x="213" y="178"/>
                      <a:pt x="213" y="178"/>
                    </a:cubicBezTo>
                    <a:cubicBezTo>
                      <a:pt x="213" y="151"/>
                      <a:pt x="230" y="125"/>
                      <a:pt x="257" y="125"/>
                    </a:cubicBezTo>
                    <a:cubicBezTo>
                      <a:pt x="293" y="125"/>
                      <a:pt x="293" y="125"/>
                      <a:pt x="293" y="125"/>
                    </a:cubicBezTo>
                    <a:lnTo>
                      <a:pt x="293" y="16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 defTabSz="685800"/>
                <a:endParaRPr lang="en-US" sz="1015" dirty="0">
                  <a:solidFill>
                    <a:srgbClr val="A1A1A1"/>
                  </a:solidFill>
                  <a:latin typeface="Lato Light"/>
                </a:endParaRPr>
              </a:p>
            </p:txBody>
          </p:sp>
          <p:sp>
            <p:nvSpPr>
              <p:cNvPr id="132" name="Freeform 86"/>
              <p:cNvSpPr>
                <a:spLocks noChangeArrowheads="1"/>
              </p:cNvSpPr>
              <p:nvPr/>
            </p:nvSpPr>
            <p:spPr bwMode="auto">
              <a:xfrm>
                <a:off x="3988146" y="9829775"/>
                <a:ext cx="501702" cy="492495"/>
              </a:xfrm>
              <a:custGeom>
                <a:avLst/>
                <a:gdLst>
                  <a:gd name="T0" fmla="*/ 239 w 480"/>
                  <a:gd name="T1" fmla="*/ 0 h 471"/>
                  <a:gd name="T2" fmla="*/ 239 w 480"/>
                  <a:gd name="T3" fmla="*/ 0 h 471"/>
                  <a:gd name="T4" fmla="*/ 0 w 480"/>
                  <a:gd name="T5" fmla="*/ 231 h 471"/>
                  <a:gd name="T6" fmla="*/ 239 w 480"/>
                  <a:gd name="T7" fmla="*/ 470 h 471"/>
                  <a:gd name="T8" fmla="*/ 479 w 480"/>
                  <a:gd name="T9" fmla="*/ 231 h 471"/>
                  <a:gd name="T10" fmla="*/ 239 w 480"/>
                  <a:gd name="T11" fmla="*/ 0 h 471"/>
                  <a:gd name="T12" fmla="*/ 337 w 480"/>
                  <a:gd name="T13" fmla="*/ 195 h 471"/>
                  <a:gd name="T14" fmla="*/ 337 w 480"/>
                  <a:gd name="T15" fmla="*/ 195 h 471"/>
                  <a:gd name="T16" fmla="*/ 337 w 480"/>
                  <a:gd name="T17" fmla="*/ 195 h 471"/>
                  <a:gd name="T18" fmla="*/ 204 w 480"/>
                  <a:gd name="T19" fmla="*/ 328 h 471"/>
                  <a:gd name="T20" fmla="*/ 133 w 480"/>
                  <a:gd name="T21" fmla="*/ 310 h 471"/>
                  <a:gd name="T22" fmla="*/ 142 w 480"/>
                  <a:gd name="T23" fmla="*/ 310 h 471"/>
                  <a:gd name="T24" fmla="*/ 204 w 480"/>
                  <a:gd name="T25" fmla="*/ 293 h 471"/>
                  <a:gd name="T26" fmla="*/ 160 w 480"/>
                  <a:gd name="T27" fmla="*/ 257 h 471"/>
                  <a:gd name="T28" fmla="*/ 169 w 480"/>
                  <a:gd name="T29" fmla="*/ 257 h 471"/>
                  <a:gd name="T30" fmla="*/ 178 w 480"/>
                  <a:gd name="T31" fmla="*/ 257 h 471"/>
                  <a:gd name="T32" fmla="*/ 142 w 480"/>
                  <a:gd name="T33" fmla="*/ 213 h 471"/>
                  <a:gd name="T34" fmla="*/ 142 w 480"/>
                  <a:gd name="T35" fmla="*/ 213 h 471"/>
                  <a:gd name="T36" fmla="*/ 160 w 480"/>
                  <a:gd name="T37" fmla="*/ 213 h 471"/>
                  <a:gd name="T38" fmla="*/ 142 w 480"/>
                  <a:gd name="T39" fmla="*/ 178 h 471"/>
                  <a:gd name="T40" fmla="*/ 151 w 480"/>
                  <a:gd name="T41" fmla="*/ 151 h 471"/>
                  <a:gd name="T42" fmla="*/ 239 w 480"/>
                  <a:gd name="T43" fmla="*/ 204 h 471"/>
                  <a:gd name="T44" fmla="*/ 239 w 480"/>
                  <a:gd name="T45" fmla="*/ 195 h 471"/>
                  <a:gd name="T46" fmla="*/ 292 w 480"/>
                  <a:gd name="T47" fmla="*/ 142 h 471"/>
                  <a:gd name="T48" fmla="*/ 319 w 480"/>
                  <a:gd name="T49" fmla="*/ 160 h 471"/>
                  <a:gd name="T50" fmla="*/ 355 w 480"/>
                  <a:gd name="T51" fmla="*/ 151 h 471"/>
                  <a:gd name="T52" fmla="*/ 337 w 480"/>
                  <a:gd name="T53" fmla="*/ 178 h 471"/>
                  <a:gd name="T54" fmla="*/ 364 w 480"/>
                  <a:gd name="T55" fmla="*/ 169 h 471"/>
                  <a:gd name="T56" fmla="*/ 337 w 480"/>
                  <a:gd name="T57" fmla="*/ 1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80" h="471">
                    <a:moveTo>
                      <a:pt x="239" y="0"/>
                    </a:moveTo>
                    <a:lnTo>
                      <a:pt x="239" y="0"/>
                    </a:lnTo>
                    <a:cubicBezTo>
                      <a:pt x="107" y="0"/>
                      <a:pt x="0" y="107"/>
                      <a:pt x="0" y="231"/>
                    </a:cubicBezTo>
                    <a:cubicBezTo>
                      <a:pt x="0" y="363"/>
                      <a:pt x="107" y="470"/>
                      <a:pt x="239" y="470"/>
                    </a:cubicBezTo>
                    <a:cubicBezTo>
                      <a:pt x="372" y="470"/>
                      <a:pt x="479" y="363"/>
                      <a:pt x="479" y="231"/>
                    </a:cubicBezTo>
                    <a:cubicBezTo>
                      <a:pt x="479" y="107"/>
                      <a:pt x="372" y="0"/>
                      <a:pt x="239" y="0"/>
                    </a:cubicBezTo>
                    <a:close/>
                    <a:moveTo>
                      <a:pt x="337" y="195"/>
                    </a:moveTo>
                    <a:lnTo>
                      <a:pt x="337" y="195"/>
                    </a:lnTo>
                    <a:lnTo>
                      <a:pt x="337" y="195"/>
                    </a:lnTo>
                    <a:cubicBezTo>
                      <a:pt x="337" y="257"/>
                      <a:pt x="292" y="328"/>
                      <a:pt x="204" y="328"/>
                    </a:cubicBezTo>
                    <a:cubicBezTo>
                      <a:pt x="178" y="328"/>
                      <a:pt x="151" y="319"/>
                      <a:pt x="133" y="310"/>
                    </a:cubicBezTo>
                    <a:lnTo>
                      <a:pt x="142" y="310"/>
                    </a:lnTo>
                    <a:cubicBezTo>
                      <a:pt x="160" y="310"/>
                      <a:pt x="186" y="301"/>
                      <a:pt x="204" y="293"/>
                    </a:cubicBezTo>
                    <a:cubicBezTo>
                      <a:pt x="178" y="293"/>
                      <a:pt x="160" y="275"/>
                      <a:pt x="160" y="257"/>
                    </a:cubicBezTo>
                    <a:cubicBezTo>
                      <a:pt x="160" y="257"/>
                      <a:pt x="160" y="257"/>
                      <a:pt x="169" y="257"/>
                    </a:cubicBezTo>
                    <a:lnTo>
                      <a:pt x="178" y="257"/>
                    </a:lnTo>
                    <a:cubicBezTo>
                      <a:pt x="160" y="248"/>
                      <a:pt x="142" y="231"/>
                      <a:pt x="142" y="213"/>
                    </a:cubicBezTo>
                    <a:lnTo>
                      <a:pt x="142" y="213"/>
                    </a:lnTo>
                    <a:cubicBezTo>
                      <a:pt x="142" y="213"/>
                      <a:pt x="151" y="213"/>
                      <a:pt x="160" y="213"/>
                    </a:cubicBezTo>
                    <a:cubicBezTo>
                      <a:pt x="151" y="204"/>
                      <a:pt x="142" y="195"/>
                      <a:pt x="142" y="178"/>
                    </a:cubicBezTo>
                    <a:cubicBezTo>
                      <a:pt x="142" y="169"/>
                      <a:pt x="142" y="160"/>
                      <a:pt x="151" y="151"/>
                    </a:cubicBezTo>
                    <a:cubicBezTo>
                      <a:pt x="169" y="178"/>
                      <a:pt x="204" y="204"/>
                      <a:pt x="239" y="204"/>
                    </a:cubicBezTo>
                    <a:cubicBezTo>
                      <a:pt x="239" y="195"/>
                      <a:pt x="239" y="195"/>
                      <a:pt x="239" y="195"/>
                    </a:cubicBezTo>
                    <a:cubicBezTo>
                      <a:pt x="239" y="169"/>
                      <a:pt x="266" y="142"/>
                      <a:pt x="292" y="142"/>
                    </a:cubicBezTo>
                    <a:cubicBezTo>
                      <a:pt x="301" y="142"/>
                      <a:pt x="319" y="151"/>
                      <a:pt x="319" y="160"/>
                    </a:cubicBezTo>
                    <a:cubicBezTo>
                      <a:pt x="337" y="160"/>
                      <a:pt x="346" y="151"/>
                      <a:pt x="355" y="151"/>
                    </a:cubicBezTo>
                    <a:cubicBezTo>
                      <a:pt x="346" y="160"/>
                      <a:pt x="346" y="169"/>
                      <a:pt x="337" y="178"/>
                    </a:cubicBezTo>
                    <a:cubicBezTo>
                      <a:pt x="346" y="178"/>
                      <a:pt x="355" y="169"/>
                      <a:pt x="364" y="169"/>
                    </a:cubicBezTo>
                    <a:cubicBezTo>
                      <a:pt x="355" y="178"/>
                      <a:pt x="346" y="187"/>
                      <a:pt x="337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 defTabSz="685800"/>
                <a:endParaRPr lang="en-US" sz="1015" dirty="0">
                  <a:solidFill>
                    <a:srgbClr val="A1A1A1"/>
                  </a:solidFill>
                  <a:latin typeface="Lato Light"/>
                </a:endParaRPr>
              </a:p>
            </p:txBody>
          </p:sp>
        </p:grpSp>
        <p:grpSp>
          <p:nvGrpSpPr>
            <p:cNvPr id="123" name="Group 122"/>
            <p:cNvGrpSpPr/>
            <p:nvPr/>
          </p:nvGrpSpPr>
          <p:grpSpPr>
            <a:xfrm>
              <a:off x="7982" y="5190"/>
              <a:ext cx="1617" cy="43"/>
              <a:chOff x="1775295" y="2028842"/>
              <a:chExt cx="3631535" cy="45719"/>
            </a:xfrm>
          </p:grpSpPr>
          <p:sp>
            <p:nvSpPr>
              <p:cNvPr id="124" name="Rectangle 123"/>
              <p:cNvSpPr/>
              <p:nvPr/>
            </p:nvSpPr>
            <p:spPr>
              <a:xfrm flipV="1">
                <a:off x="1775295" y="2028842"/>
                <a:ext cx="540353" cy="4571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25" name="Rectangle 124"/>
              <p:cNvSpPr/>
              <p:nvPr/>
            </p:nvSpPr>
            <p:spPr>
              <a:xfrm flipV="1">
                <a:off x="2390858" y="2028842"/>
                <a:ext cx="540353" cy="4571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26" name="Rectangle 125"/>
              <p:cNvSpPr/>
              <p:nvPr/>
            </p:nvSpPr>
            <p:spPr>
              <a:xfrm flipV="1">
                <a:off x="3025596" y="2028842"/>
                <a:ext cx="540353" cy="45719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27" name="Rectangle 126"/>
              <p:cNvSpPr/>
              <p:nvPr/>
            </p:nvSpPr>
            <p:spPr>
              <a:xfrm flipV="1">
                <a:off x="3641289" y="2028842"/>
                <a:ext cx="540353" cy="45719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28" name="Rectangle 127"/>
              <p:cNvSpPr/>
              <p:nvPr/>
            </p:nvSpPr>
            <p:spPr>
              <a:xfrm flipV="1">
                <a:off x="4256852" y="2028842"/>
                <a:ext cx="540353" cy="45719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29" name="Rectangle 128"/>
              <p:cNvSpPr/>
              <p:nvPr/>
            </p:nvSpPr>
            <p:spPr>
              <a:xfrm flipV="1">
                <a:off x="4866477" y="2028842"/>
                <a:ext cx="540353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</p:grpSp>
      </p:grpSp>
      <p:sp>
        <p:nvSpPr>
          <p:cNvPr id="135" name="Content Placeholder 2"/>
          <p:cNvSpPr txBox="1"/>
          <p:nvPr/>
        </p:nvSpPr>
        <p:spPr bwMode="auto">
          <a:xfrm>
            <a:off x="6979493" y="3337299"/>
            <a:ext cx="1479164" cy="191667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342900">
              <a:buNone/>
              <a:defRPr/>
            </a:pPr>
            <a:r>
              <a:rPr lang="en-US" sz="900" dirty="0">
                <a:solidFill>
                  <a:srgbClr val="A1A1A1"/>
                </a:solidFill>
                <a:latin typeface="Lato Light"/>
                <a:cs typeface="Lato Light"/>
              </a:rPr>
              <a:t>Marketing</a:t>
            </a:r>
            <a:endParaRPr lang="en-US" sz="900" dirty="0">
              <a:solidFill>
                <a:srgbClr val="A1A1A1"/>
              </a:solidFill>
              <a:latin typeface="Lato Light"/>
              <a:cs typeface="Lato Light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252970" y="3155315"/>
            <a:ext cx="1097280" cy="749891"/>
            <a:chOff x="11010" y="4705"/>
            <a:chExt cx="1728" cy="1181"/>
          </a:xfrm>
        </p:grpSpPr>
        <p:sp>
          <p:nvSpPr>
            <p:cNvPr id="134" name="Content Placeholder 2"/>
            <p:cNvSpPr txBox="1"/>
            <p:nvPr/>
          </p:nvSpPr>
          <p:spPr bwMode="auto">
            <a:xfrm>
              <a:off x="11010" y="4705"/>
              <a:ext cx="1728" cy="434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342900">
                <a:buNone/>
                <a:defRPr/>
              </a:pPr>
              <a:r>
                <a:rPr lang="zh-CN" altLang="en-US" sz="1200" b="1" dirty="0">
                  <a:solidFill>
                    <a:schemeClr val="tx2"/>
                  </a:solidFill>
                  <a:latin typeface="Lato Regular"/>
                  <a:cs typeface="Lato Regular"/>
                </a:rPr>
                <a:t>我们的院</a:t>
              </a:r>
              <a:r>
                <a:rPr lang="zh-CN" altLang="en-US" sz="1200" b="1" dirty="0">
                  <a:solidFill>
                    <a:schemeClr val="tx2"/>
                  </a:solidFill>
                  <a:latin typeface="Lato Regular"/>
                  <a:cs typeface="Lato Regular"/>
                </a:rPr>
                <a:t>锦旗</a:t>
              </a:r>
              <a:endParaRPr lang="zh-CN" altLang="en-US" sz="1200" b="1" dirty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grpSp>
          <p:nvGrpSpPr>
            <p:cNvPr id="136" name="Group 135"/>
            <p:cNvGrpSpPr/>
            <p:nvPr/>
          </p:nvGrpSpPr>
          <p:grpSpPr>
            <a:xfrm>
              <a:off x="11383" y="5590"/>
              <a:ext cx="969" cy="296"/>
              <a:chOff x="3988146" y="9821053"/>
              <a:chExt cx="1641092" cy="501217"/>
            </a:xfrm>
            <a:solidFill>
              <a:schemeClr val="accent2"/>
            </a:solidFill>
          </p:grpSpPr>
          <p:sp>
            <p:nvSpPr>
              <p:cNvPr id="144" name="Freeform 78"/>
              <p:cNvSpPr>
                <a:spLocks noChangeArrowheads="1"/>
              </p:cNvSpPr>
              <p:nvPr/>
            </p:nvSpPr>
            <p:spPr bwMode="auto">
              <a:xfrm>
                <a:off x="5127536" y="9821053"/>
                <a:ext cx="501702" cy="492495"/>
              </a:xfrm>
              <a:custGeom>
                <a:avLst/>
                <a:gdLst>
                  <a:gd name="T0" fmla="*/ 212 w 479"/>
                  <a:gd name="T1" fmla="*/ 169 h 471"/>
                  <a:gd name="T2" fmla="*/ 212 w 479"/>
                  <a:gd name="T3" fmla="*/ 169 h 471"/>
                  <a:gd name="T4" fmla="*/ 185 w 479"/>
                  <a:gd name="T5" fmla="*/ 142 h 471"/>
                  <a:gd name="T6" fmla="*/ 177 w 479"/>
                  <a:gd name="T7" fmla="*/ 142 h 471"/>
                  <a:gd name="T8" fmla="*/ 168 w 479"/>
                  <a:gd name="T9" fmla="*/ 160 h 471"/>
                  <a:gd name="T10" fmla="*/ 168 w 479"/>
                  <a:gd name="T11" fmla="*/ 187 h 471"/>
                  <a:gd name="T12" fmla="*/ 194 w 479"/>
                  <a:gd name="T13" fmla="*/ 213 h 471"/>
                  <a:gd name="T14" fmla="*/ 203 w 479"/>
                  <a:gd name="T15" fmla="*/ 213 h 471"/>
                  <a:gd name="T16" fmla="*/ 212 w 479"/>
                  <a:gd name="T17" fmla="*/ 169 h 471"/>
                  <a:gd name="T18" fmla="*/ 238 w 479"/>
                  <a:gd name="T19" fmla="*/ 0 h 471"/>
                  <a:gd name="T20" fmla="*/ 238 w 479"/>
                  <a:gd name="T21" fmla="*/ 0 h 471"/>
                  <a:gd name="T22" fmla="*/ 0 w 479"/>
                  <a:gd name="T23" fmla="*/ 231 h 471"/>
                  <a:gd name="T24" fmla="*/ 238 w 479"/>
                  <a:gd name="T25" fmla="*/ 470 h 471"/>
                  <a:gd name="T26" fmla="*/ 478 w 479"/>
                  <a:gd name="T27" fmla="*/ 231 h 471"/>
                  <a:gd name="T28" fmla="*/ 238 w 479"/>
                  <a:gd name="T29" fmla="*/ 0 h 471"/>
                  <a:gd name="T30" fmla="*/ 221 w 479"/>
                  <a:gd name="T31" fmla="*/ 338 h 471"/>
                  <a:gd name="T32" fmla="*/ 221 w 479"/>
                  <a:gd name="T33" fmla="*/ 338 h 471"/>
                  <a:gd name="T34" fmla="*/ 185 w 479"/>
                  <a:gd name="T35" fmla="*/ 346 h 471"/>
                  <a:gd name="T36" fmla="*/ 185 w 479"/>
                  <a:gd name="T37" fmla="*/ 346 h 471"/>
                  <a:gd name="T38" fmla="*/ 185 w 479"/>
                  <a:gd name="T39" fmla="*/ 346 h 471"/>
                  <a:gd name="T40" fmla="*/ 124 w 479"/>
                  <a:gd name="T41" fmla="*/ 301 h 471"/>
                  <a:gd name="T42" fmla="*/ 194 w 479"/>
                  <a:gd name="T43" fmla="*/ 248 h 471"/>
                  <a:gd name="T44" fmla="*/ 194 w 479"/>
                  <a:gd name="T45" fmla="*/ 248 h 471"/>
                  <a:gd name="T46" fmla="*/ 185 w 479"/>
                  <a:gd name="T47" fmla="*/ 231 h 471"/>
                  <a:gd name="T48" fmla="*/ 185 w 479"/>
                  <a:gd name="T49" fmla="*/ 231 h 471"/>
                  <a:gd name="T50" fmla="*/ 159 w 479"/>
                  <a:gd name="T51" fmla="*/ 222 h 471"/>
                  <a:gd name="T52" fmla="*/ 141 w 479"/>
                  <a:gd name="T53" fmla="*/ 178 h 471"/>
                  <a:gd name="T54" fmla="*/ 194 w 479"/>
                  <a:gd name="T55" fmla="*/ 125 h 471"/>
                  <a:gd name="T56" fmla="*/ 256 w 479"/>
                  <a:gd name="T57" fmla="*/ 125 h 471"/>
                  <a:gd name="T58" fmla="*/ 256 w 479"/>
                  <a:gd name="T59" fmla="*/ 125 h 471"/>
                  <a:gd name="T60" fmla="*/ 238 w 479"/>
                  <a:gd name="T61" fmla="*/ 134 h 471"/>
                  <a:gd name="T62" fmla="*/ 221 w 479"/>
                  <a:gd name="T63" fmla="*/ 134 h 471"/>
                  <a:gd name="T64" fmla="*/ 238 w 479"/>
                  <a:gd name="T65" fmla="*/ 178 h 471"/>
                  <a:gd name="T66" fmla="*/ 230 w 479"/>
                  <a:gd name="T67" fmla="*/ 213 h 471"/>
                  <a:gd name="T68" fmla="*/ 212 w 479"/>
                  <a:gd name="T69" fmla="*/ 231 h 471"/>
                  <a:gd name="T70" fmla="*/ 230 w 479"/>
                  <a:gd name="T71" fmla="*/ 240 h 471"/>
                  <a:gd name="T72" fmla="*/ 256 w 479"/>
                  <a:gd name="T73" fmla="*/ 284 h 471"/>
                  <a:gd name="T74" fmla="*/ 221 w 479"/>
                  <a:gd name="T75" fmla="*/ 338 h 471"/>
                  <a:gd name="T76" fmla="*/ 354 w 479"/>
                  <a:gd name="T77" fmla="*/ 231 h 471"/>
                  <a:gd name="T78" fmla="*/ 354 w 479"/>
                  <a:gd name="T79" fmla="*/ 231 h 471"/>
                  <a:gd name="T80" fmla="*/ 310 w 479"/>
                  <a:gd name="T81" fmla="*/ 231 h 471"/>
                  <a:gd name="T82" fmla="*/ 310 w 479"/>
                  <a:gd name="T83" fmla="*/ 275 h 471"/>
                  <a:gd name="T84" fmla="*/ 291 w 479"/>
                  <a:gd name="T85" fmla="*/ 275 h 471"/>
                  <a:gd name="T86" fmla="*/ 291 w 479"/>
                  <a:gd name="T87" fmla="*/ 231 h 471"/>
                  <a:gd name="T88" fmla="*/ 256 w 479"/>
                  <a:gd name="T89" fmla="*/ 231 h 471"/>
                  <a:gd name="T90" fmla="*/ 256 w 479"/>
                  <a:gd name="T91" fmla="*/ 213 h 471"/>
                  <a:gd name="T92" fmla="*/ 291 w 479"/>
                  <a:gd name="T93" fmla="*/ 213 h 471"/>
                  <a:gd name="T94" fmla="*/ 291 w 479"/>
                  <a:gd name="T95" fmla="*/ 169 h 471"/>
                  <a:gd name="T96" fmla="*/ 310 w 479"/>
                  <a:gd name="T97" fmla="*/ 169 h 471"/>
                  <a:gd name="T98" fmla="*/ 310 w 479"/>
                  <a:gd name="T99" fmla="*/ 213 h 471"/>
                  <a:gd name="T100" fmla="*/ 354 w 479"/>
                  <a:gd name="T101" fmla="*/ 213 h 471"/>
                  <a:gd name="T102" fmla="*/ 354 w 479"/>
                  <a:gd name="T103" fmla="*/ 231 h 471"/>
                  <a:gd name="T104" fmla="*/ 194 w 479"/>
                  <a:gd name="T105" fmla="*/ 266 h 471"/>
                  <a:gd name="T106" fmla="*/ 194 w 479"/>
                  <a:gd name="T107" fmla="*/ 266 h 471"/>
                  <a:gd name="T108" fmla="*/ 194 w 479"/>
                  <a:gd name="T109" fmla="*/ 266 h 471"/>
                  <a:gd name="T110" fmla="*/ 159 w 479"/>
                  <a:gd name="T111" fmla="*/ 275 h 471"/>
                  <a:gd name="T112" fmla="*/ 150 w 479"/>
                  <a:gd name="T113" fmla="*/ 301 h 471"/>
                  <a:gd name="T114" fmla="*/ 194 w 479"/>
                  <a:gd name="T115" fmla="*/ 328 h 471"/>
                  <a:gd name="T116" fmla="*/ 230 w 479"/>
                  <a:gd name="T117" fmla="*/ 293 h 471"/>
                  <a:gd name="T118" fmla="*/ 194 w 479"/>
                  <a:gd name="T119" fmla="*/ 266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79" h="471">
                    <a:moveTo>
                      <a:pt x="212" y="169"/>
                    </a:moveTo>
                    <a:lnTo>
                      <a:pt x="212" y="169"/>
                    </a:lnTo>
                    <a:cubicBezTo>
                      <a:pt x="212" y="142"/>
                      <a:pt x="203" y="142"/>
                      <a:pt x="185" y="142"/>
                    </a:cubicBezTo>
                    <a:cubicBezTo>
                      <a:pt x="185" y="142"/>
                      <a:pt x="185" y="142"/>
                      <a:pt x="177" y="142"/>
                    </a:cubicBezTo>
                    <a:cubicBezTo>
                      <a:pt x="177" y="142"/>
                      <a:pt x="168" y="151"/>
                      <a:pt x="168" y="160"/>
                    </a:cubicBezTo>
                    <a:cubicBezTo>
                      <a:pt x="159" y="160"/>
                      <a:pt x="159" y="169"/>
                      <a:pt x="168" y="187"/>
                    </a:cubicBezTo>
                    <a:cubicBezTo>
                      <a:pt x="168" y="195"/>
                      <a:pt x="185" y="213"/>
                      <a:pt x="194" y="213"/>
                    </a:cubicBezTo>
                    <a:cubicBezTo>
                      <a:pt x="194" y="213"/>
                      <a:pt x="194" y="213"/>
                      <a:pt x="203" y="213"/>
                    </a:cubicBezTo>
                    <a:cubicBezTo>
                      <a:pt x="212" y="204"/>
                      <a:pt x="221" y="187"/>
                      <a:pt x="212" y="169"/>
                    </a:cubicBezTo>
                    <a:close/>
                    <a:moveTo>
                      <a:pt x="238" y="0"/>
                    </a:moveTo>
                    <a:lnTo>
                      <a:pt x="238" y="0"/>
                    </a:lnTo>
                    <a:cubicBezTo>
                      <a:pt x="106" y="0"/>
                      <a:pt x="0" y="107"/>
                      <a:pt x="0" y="231"/>
                    </a:cubicBezTo>
                    <a:cubicBezTo>
                      <a:pt x="0" y="363"/>
                      <a:pt x="106" y="470"/>
                      <a:pt x="238" y="470"/>
                    </a:cubicBezTo>
                    <a:cubicBezTo>
                      <a:pt x="372" y="470"/>
                      <a:pt x="478" y="363"/>
                      <a:pt x="478" y="231"/>
                    </a:cubicBezTo>
                    <a:cubicBezTo>
                      <a:pt x="478" y="107"/>
                      <a:pt x="372" y="0"/>
                      <a:pt x="238" y="0"/>
                    </a:cubicBezTo>
                    <a:close/>
                    <a:moveTo>
                      <a:pt x="221" y="338"/>
                    </a:moveTo>
                    <a:lnTo>
                      <a:pt x="221" y="338"/>
                    </a:lnTo>
                    <a:cubicBezTo>
                      <a:pt x="212" y="346"/>
                      <a:pt x="194" y="346"/>
                      <a:pt x="185" y="346"/>
                    </a:cubicBezTo>
                    <a:lnTo>
                      <a:pt x="185" y="346"/>
                    </a:lnTo>
                    <a:lnTo>
                      <a:pt x="185" y="346"/>
                    </a:lnTo>
                    <a:cubicBezTo>
                      <a:pt x="177" y="346"/>
                      <a:pt x="124" y="346"/>
                      <a:pt x="124" y="301"/>
                    </a:cubicBezTo>
                    <a:cubicBezTo>
                      <a:pt x="124" y="257"/>
                      <a:pt x="177" y="248"/>
                      <a:pt x="194" y="248"/>
                    </a:cubicBezTo>
                    <a:lnTo>
                      <a:pt x="194" y="248"/>
                    </a:lnTo>
                    <a:cubicBezTo>
                      <a:pt x="185" y="240"/>
                      <a:pt x="185" y="231"/>
                      <a:pt x="185" y="231"/>
                    </a:cubicBezTo>
                    <a:lnTo>
                      <a:pt x="185" y="231"/>
                    </a:lnTo>
                    <a:cubicBezTo>
                      <a:pt x="177" y="231"/>
                      <a:pt x="168" y="222"/>
                      <a:pt x="159" y="222"/>
                    </a:cubicBezTo>
                    <a:cubicBezTo>
                      <a:pt x="141" y="213"/>
                      <a:pt x="141" y="195"/>
                      <a:pt x="141" y="178"/>
                    </a:cubicBezTo>
                    <a:cubicBezTo>
                      <a:pt x="141" y="125"/>
                      <a:pt x="194" y="125"/>
                      <a:pt x="194" y="125"/>
                    </a:cubicBezTo>
                    <a:cubicBezTo>
                      <a:pt x="256" y="125"/>
                      <a:pt x="256" y="125"/>
                      <a:pt x="256" y="125"/>
                    </a:cubicBezTo>
                    <a:lnTo>
                      <a:pt x="256" y="125"/>
                    </a:lnTo>
                    <a:cubicBezTo>
                      <a:pt x="256" y="134"/>
                      <a:pt x="238" y="134"/>
                      <a:pt x="238" y="134"/>
                    </a:cubicBezTo>
                    <a:cubicBezTo>
                      <a:pt x="230" y="134"/>
                      <a:pt x="230" y="134"/>
                      <a:pt x="221" y="134"/>
                    </a:cubicBezTo>
                    <a:cubicBezTo>
                      <a:pt x="238" y="142"/>
                      <a:pt x="238" y="160"/>
                      <a:pt x="238" y="178"/>
                    </a:cubicBezTo>
                    <a:cubicBezTo>
                      <a:pt x="238" y="195"/>
                      <a:pt x="230" y="204"/>
                      <a:pt x="230" y="213"/>
                    </a:cubicBezTo>
                    <a:cubicBezTo>
                      <a:pt x="221" y="222"/>
                      <a:pt x="212" y="222"/>
                      <a:pt x="212" y="231"/>
                    </a:cubicBezTo>
                    <a:cubicBezTo>
                      <a:pt x="212" y="231"/>
                      <a:pt x="221" y="240"/>
                      <a:pt x="230" y="240"/>
                    </a:cubicBezTo>
                    <a:cubicBezTo>
                      <a:pt x="238" y="248"/>
                      <a:pt x="256" y="266"/>
                      <a:pt x="256" y="284"/>
                    </a:cubicBezTo>
                    <a:cubicBezTo>
                      <a:pt x="256" y="310"/>
                      <a:pt x="247" y="328"/>
                      <a:pt x="221" y="338"/>
                    </a:cubicBezTo>
                    <a:close/>
                    <a:moveTo>
                      <a:pt x="354" y="231"/>
                    </a:moveTo>
                    <a:lnTo>
                      <a:pt x="354" y="231"/>
                    </a:lnTo>
                    <a:cubicBezTo>
                      <a:pt x="310" y="231"/>
                      <a:pt x="310" y="231"/>
                      <a:pt x="310" y="231"/>
                    </a:cubicBezTo>
                    <a:cubicBezTo>
                      <a:pt x="310" y="275"/>
                      <a:pt x="310" y="275"/>
                      <a:pt x="310" y="275"/>
                    </a:cubicBezTo>
                    <a:cubicBezTo>
                      <a:pt x="291" y="275"/>
                      <a:pt x="291" y="275"/>
                      <a:pt x="291" y="275"/>
                    </a:cubicBezTo>
                    <a:cubicBezTo>
                      <a:pt x="291" y="231"/>
                      <a:pt x="291" y="231"/>
                      <a:pt x="291" y="231"/>
                    </a:cubicBezTo>
                    <a:cubicBezTo>
                      <a:pt x="256" y="231"/>
                      <a:pt x="256" y="231"/>
                      <a:pt x="256" y="231"/>
                    </a:cubicBezTo>
                    <a:cubicBezTo>
                      <a:pt x="256" y="213"/>
                      <a:pt x="256" y="213"/>
                      <a:pt x="256" y="213"/>
                    </a:cubicBezTo>
                    <a:cubicBezTo>
                      <a:pt x="291" y="213"/>
                      <a:pt x="291" y="213"/>
                      <a:pt x="291" y="213"/>
                    </a:cubicBezTo>
                    <a:cubicBezTo>
                      <a:pt x="291" y="169"/>
                      <a:pt x="291" y="169"/>
                      <a:pt x="291" y="169"/>
                    </a:cubicBezTo>
                    <a:cubicBezTo>
                      <a:pt x="310" y="169"/>
                      <a:pt x="310" y="169"/>
                      <a:pt x="310" y="169"/>
                    </a:cubicBezTo>
                    <a:cubicBezTo>
                      <a:pt x="310" y="213"/>
                      <a:pt x="310" y="213"/>
                      <a:pt x="310" y="213"/>
                    </a:cubicBezTo>
                    <a:cubicBezTo>
                      <a:pt x="354" y="213"/>
                      <a:pt x="354" y="213"/>
                      <a:pt x="354" y="213"/>
                    </a:cubicBezTo>
                    <a:lnTo>
                      <a:pt x="354" y="231"/>
                    </a:lnTo>
                    <a:close/>
                    <a:moveTo>
                      <a:pt x="194" y="266"/>
                    </a:moveTo>
                    <a:lnTo>
                      <a:pt x="194" y="266"/>
                    </a:lnTo>
                    <a:lnTo>
                      <a:pt x="194" y="266"/>
                    </a:lnTo>
                    <a:cubicBezTo>
                      <a:pt x="177" y="266"/>
                      <a:pt x="168" y="266"/>
                      <a:pt x="159" y="275"/>
                    </a:cubicBezTo>
                    <a:cubicBezTo>
                      <a:pt x="159" y="284"/>
                      <a:pt x="150" y="293"/>
                      <a:pt x="150" y="301"/>
                    </a:cubicBezTo>
                    <a:cubicBezTo>
                      <a:pt x="150" y="319"/>
                      <a:pt x="168" y="328"/>
                      <a:pt x="194" y="328"/>
                    </a:cubicBezTo>
                    <a:cubicBezTo>
                      <a:pt x="221" y="319"/>
                      <a:pt x="230" y="310"/>
                      <a:pt x="230" y="293"/>
                    </a:cubicBezTo>
                    <a:cubicBezTo>
                      <a:pt x="230" y="275"/>
                      <a:pt x="212" y="266"/>
                      <a:pt x="194" y="26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 defTabSz="685800"/>
                <a:endParaRPr lang="en-US" sz="1015" dirty="0">
                  <a:solidFill>
                    <a:srgbClr val="A1A1A1"/>
                  </a:solidFill>
                  <a:latin typeface="Lato Light"/>
                </a:endParaRPr>
              </a:p>
            </p:txBody>
          </p:sp>
          <p:sp>
            <p:nvSpPr>
              <p:cNvPr id="145" name="Freeform 79"/>
              <p:cNvSpPr>
                <a:spLocks noChangeArrowheads="1"/>
              </p:cNvSpPr>
              <p:nvPr/>
            </p:nvSpPr>
            <p:spPr bwMode="auto">
              <a:xfrm>
                <a:off x="4552157" y="9829775"/>
                <a:ext cx="501704" cy="492495"/>
              </a:xfrm>
              <a:custGeom>
                <a:avLst/>
                <a:gdLst>
                  <a:gd name="T0" fmla="*/ 240 w 479"/>
                  <a:gd name="T1" fmla="*/ 0 h 471"/>
                  <a:gd name="T2" fmla="*/ 240 w 479"/>
                  <a:gd name="T3" fmla="*/ 0 h 471"/>
                  <a:gd name="T4" fmla="*/ 0 w 479"/>
                  <a:gd name="T5" fmla="*/ 231 h 471"/>
                  <a:gd name="T6" fmla="*/ 240 w 479"/>
                  <a:gd name="T7" fmla="*/ 470 h 471"/>
                  <a:gd name="T8" fmla="*/ 478 w 479"/>
                  <a:gd name="T9" fmla="*/ 231 h 471"/>
                  <a:gd name="T10" fmla="*/ 240 w 479"/>
                  <a:gd name="T11" fmla="*/ 0 h 471"/>
                  <a:gd name="T12" fmla="*/ 293 w 479"/>
                  <a:gd name="T13" fmla="*/ 160 h 471"/>
                  <a:gd name="T14" fmla="*/ 293 w 479"/>
                  <a:gd name="T15" fmla="*/ 160 h 471"/>
                  <a:gd name="T16" fmla="*/ 257 w 479"/>
                  <a:gd name="T17" fmla="*/ 160 h 471"/>
                  <a:gd name="T18" fmla="*/ 249 w 479"/>
                  <a:gd name="T19" fmla="*/ 178 h 471"/>
                  <a:gd name="T20" fmla="*/ 249 w 479"/>
                  <a:gd name="T21" fmla="*/ 195 h 471"/>
                  <a:gd name="T22" fmla="*/ 293 w 479"/>
                  <a:gd name="T23" fmla="*/ 195 h 471"/>
                  <a:gd name="T24" fmla="*/ 293 w 479"/>
                  <a:gd name="T25" fmla="*/ 240 h 471"/>
                  <a:gd name="T26" fmla="*/ 249 w 479"/>
                  <a:gd name="T27" fmla="*/ 240 h 471"/>
                  <a:gd name="T28" fmla="*/ 249 w 479"/>
                  <a:gd name="T29" fmla="*/ 346 h 471"/>
                  <a:gd name="T30" fmla="*/ 213 w 479"/>
                  <a:gd name="T31" fmla="*/ 346 h 471"/>
                  <a:gd name="T32" fmla="*/ 213 w 479"/>
                  <a:gd name="T33" fmla="*/ 240 h 471"/>
                  <a:gd name="T34" fmla="*/ 169 w 479"/>
                  <a:gd name="T35" fmla="*/ 240 h 471"/>
                  <a:gd name="T36" fmla="*/ 169 w 479"/>
                  <a:gd name="T37" fmla="*/ 195 h 471"/>
                  <a:gd name="T38" fmla="*/ 213 w 479"/>
                  <a:gd name="T39" fmla="*/ 195 h 471"/>
                  <a:gd name="T40" fmla="*/ 213 w 479"/>
                  <a:gd name="T41" fmla="*/ 178 h 471"/>
                  <a:gd name="T42" fmla="*/ 257 w 479"/>
                  <a:gd name="T43" fmla="*/ 125 h 471"/>
                  <a:gd name="T44" fmla="*/ 293 w 479"/>
                  <a:gd name="T45" fmla="*/ 125 h 471"/>
                  <a:gd name="T46" fmla="*/ 293 w 479"/>
                  <a:gd name="T47" fmla="*/ 160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79" h="471">
                    <a:moveTo>
                      <a:pt x="240" y="0"/>
                    </a:moveTo>
                    <a:lnTo>
                      <a:pt x="240" y="0"/>
                    </a:lnTo>
                    <a:cubicBezTo>
                      <a:pt x="106" y="0"/>
                      <a:pt x="0" y="107"/>
                      <a:pt x="0" y="231"/>
                    </a:cubicBezTo>
                    <a:cubicBezTo>
                      <a:pt x="0" y="363"/>
                      <a:pt x="106" y="470"/>
                      <a:pt x="240" y="470"/>
                    </a:cubicBezTo>
                    <a:cubicBezTo>
                      <a:pt x="372" y="470"/>
                      <a:pt x="478" y="363"/>
                      <a:pt x="478" y="231"/>
                    </a:cubicBezTo>
                    <a:cubicBezTo>
                      <a:pt x="478" y="107"/>
                      <a:pt x="372" y="0"/>
                      <a:pt x="240" y="0"/>
                    </a:cubicBezTo>
                    <a:close/>
                    <a:moveTo>
                      <a:pt x="293" y="160"/>
                    </a:moveTo>
                    <a:lnTo>
                      <a:pt x="293" y="160"/>
                    </a:lnTo>
                    <a:cubicBezTo>
                      <a:pt x="257" y="160"/>
                      <a:pt x="257" y="160"/>
                      <a:pt x="257" y="160"/>
                    </a:cubicBezTo>
                    <a:cubicBezTo>
                      <a:pt x="257" y="160"/>
                      <a:pt x="249" y="169"/>
                      <a:pt x="249" y="178"/>
                    </a:cubicBezTo>
                    <a:cubicBezTo>
                      <a:pt x="249" y="195"/>
                      <a:pt x="249" y="195"/>
                      <a:pt x="249" y="195"/>
                    </a:cubicBezTo>
                    <a:cubicBezTo>
                      <a:pt x="293" y="195"/>
                      <a:pt x="293" y="195"/>
                      <a:pt x="293" y="195"/>
                    </a:cubicBezTo>
                    <a:cubicBezTo>
                      <a:pt x="293" y="240"/>
                      <a:pt x="293" y="240"/>
                      <a:pt x="293" y="240"/>
                    </a:cubicBezTo>
                    <a:cubicBezTo>
                      <a:pt x="249" y="240"/>
                      <a:pt x="249" y="240"/>
                      <a:pt x="249" y="240"/>
                    </a:cubicBezTo>
                    <a:cubicBezTo>
                      <a:pt x="249" y="346"/>
                      <a:pt x="249" y="346"/>
                      <a:pt x="249" y="346"/>
                    </a:cubicBezTo>
                    <a:cubicBezTo>
                      <a:pt x="213" y="346"/>
                      <a:pt x="213" y="346"/>
                      <a:pt x="213" y="346"/>
                    </a:cubicBezTo>
                    <a:cubicBezTo>
                      <a:pt x="213" y="240"/>
                      <a:pt x="213" y="240"/>
                      <a:pt x="213" y="240"/>
                    </a:cubicBezTo>
                    <a:cubicBezTo>
                      <a:pt x="169" y="240"/>
                      <a:pt x="169" y="240"/>
                      <a:pt x="169" y="240"/>
                    </a:cubicBezTo>
                    <a:cubicBezTo>
                      <a:pt x="169" y="195"/>
                      <a:pt x="169" y="195"/>
                      <a:pt x="169" y="195"/>
                    </a:cubicBezTo>
                    <a:cubicBezTo>
                      <a:pt x="213" y="195"/>
                      <a:pt x="213" y="195"/>
                      <a:pt x="213" y="195"/>
                    </a:cubicBezTo>
                    <a:cubicBezTo>
                      <a:pt x="213" y="178"/>
                      <a:pt x="213" y="178"/>
                      <a:pt x="213" y="178"/>
                    </a:cubicBezTo>
                    <a:cubicBezTo>
                      <a:pt x="213" y="151"/>
                      <a:pt x="230" y="125"/>
                      <a:pt x="257" y="125"/>
                    </a:cubicBezTo>
                    <a:cubicBezTo>
                      <a:pt x="293" y="125"/>
                      <a:pt x="293" y="125"/>
                      <a:pt x="293" y="125"/>
                    </a:cubicBezTo>
                    <a:lnTo>
                      <a:pt x="293" y="160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 defTabSz="685800"/>
                <a:endParaRPr lang="en-US" sz="1015" dirty="0">
                  <a:solidFill>
                    <a:srgbClr val="A1A1A1"/>
                  </a:solidFill>
                  <a:latin typeface="Lato Light"/>
                </a:endParaRPr>
              </a:p>
            </p:txBody>
          </p:sp>
          <p:sp>
            <p:nvSpPr>
              <p:cNvPr id="146" name="Freeform 86"/>
              <p:cNvSpPr>
                <a:spLocks noChangeArrowheads="1"/>
              </p:cNvSpPr>
              <p:nvPr/>
            </p:nvSpPr>
            <p:spPr bwMode="auto">
              <a:xfrm>
                <a:off x="3988146" y="9829775"/>
                <a:ext cx="501702" cy="492495"/>
              </a:xfrm>
              <a:custGeom>
                <a:avLst/>
                <a:gdLst>
                  <a:gd name="T0" fmla="*/ 239 w 480"/>
                  <a:gd name="T1" fmla="*/ 0 h 471"/>
                  <a:gd name="T2" fmla="*/ 239 w 480"/>
                  <a:gd name="T3" fmla="*/ 0 h 471"/>
                  <a:gd name="T4" fmla="*/ 0 w 480"/>
                  <a:gd name="T5" fmla="*/ 231 h 471"/>
                  <a:gd name="T6" fmla="*/ 239 w 480"/>
                  <a:gd name="T7" fmla="*/ 470 h 471"/>
                  <a:gd name="T8" fmla="*/ 479 w 480"/>
                  <a:gd name="T9" fmla="*/ 231 h 471"/>
                  <a:gd name="T10" fmla="*/ 239 w 480"/>
                  <a:gd name="T11" fmla="*/ 0 h 471"/>
                  <a:gd name="T12" fmla="*/ 337 w 480"/>
                  <a:gd name="T13" fmla="*/ 195 h 471"/>
                  <a:gd name="T14" fmla="*/ 337 w 480"/>
                  <a:gd name="T15" fmla="*/ 195 h 471"/>
                  <a:gd name="T16" fmla="*/ 337 w 480"/>
                  <a:gd name="T17" fmla="*/ 195 h 471"/>
                  <a:gd name="T18" fmla="*/ 204 w 480"/>
                  <a:gd name="T19" fmla="*/ 328 h 471"/>
                  <a:gd name="T20" fmla="*/ 133 w 480"/>
                  <a:gd name="T21" fmla="*/ 310 h 471"/>
                  <a:gd name="T22" fmla="*/ 142 w 480"/>
                  <a:gd name="T23" fmla="*/ 310 h 471"/>
                  <a:gd name="T24" fmla="*/ 204 w 480"/>
                  <a:gd name="T25" fmla="*/ 293 h 471"/>
                  <a:gd name="T26" fmla="*/ 160 w 480"/>
                  <a:gd name="T27" fmla="*/ 257 h 471"/>
                  <a:gd name="T28" fmla="*/ 169 w 480"/>
                  <a:gd name="T29" fmla="*/ 257 h 471"/>
                  <a:gd name="T30" fmla="*/ 178 w 480"/>
                  <a:gd name="T31" fmla="*/ 257 h 471"/>
                  <a:gd name="T32" fmla="*/ 142 w 480"/>
                  <a:gd name="T33" fmla="*/ 213 h 471"/>
                  <a:gd name="T34" fmla="*/ 142 w 480"/>
                  <a:gd name="T35" fmla="*/ 213 h 471"/>
                  <a:gd name="T36" fmla="*/ 160 w 480"/>
                  <a:gd name="T37" fmla="*/ 213 h 471"/>
                  <a:gd name="T38" fmla="*/ 142 w 480"/>
                  <a:gd name="T39" fmla="*/ 178 h 471"/>
                  <a:gd name="T40" fmla="*/ 151 w 480"/>
                  <a:gd name="T41" fmla="*/ 151 h 471"/>
                  <a:gd name="T42" fmla="*/ 239 w 480"/>
                  <a:gd name="T43" fmla="*/ 204 h 471"/>
                  <a:gd name="T44" fmla="*/ 239 w 480"/>
                  <a:gd name="T45" fmla="*/ 195 h 471"/>
                  <a:gd name="T46" fmla="*/ 292 w 480"/>
                  <a:gd name="T47" fmla="*/ 142 h 471"/>
                  <a:gd name="T48" fmla="*/ 319 w 480"/>
                  <a:gd name="T49" fmla="*/ 160 h 471"/>
                  <a:gd name="T50" fmla="*/ 355 w 480"/>
                  <a:gd name="T51" fmla="*/ 151 h 471"/>
                  <a:gd name="T52" fmla="*/ 337 w 480"/>
                  <a:gd name="T53" fmla="*/ 178 h 471"/>
                  <a:gd name="T54" fmla="*/ 364 w 480"/>
                  <a:gd name="T55" fmla="*/ 169 h 471"/>
                  <a:gd name="T56" fmla="*/ 337 w 480"/>
                  <a:gd name="T57" fmla="*/ 195 h 4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80" h="471">
                    <a:moveTo>
                      <a:pt x="239" y="0"/>
                    </a:moveTo>
                    <a:lnTo>
                      <a:pt x="239" y="0"/>
                    </a:lnTo>
                    <a:cubicBezTo>
                      <a:pt x="107" y="0"/>
                      <a:pt x="0" y="107"/>
                      <a:pt x="0" y="231"/>
                    </a:cubicBezTo>
                    <a:cubicBezTo>
                      <a:pt x="0" y="363"/>
                      <a:pt x="107" y="470"/>
                      <a:pt x="239" y="470"/>
                    </a:cubicBezTo>
                    <a:cubicBezTo>
                      <a:pt x="372" y="470"/>
                      <a:pt x="479" y="363"/>
                      <a:pt x="479" y="231"/>
                    </a:cubicBezTo>
                    <a:cubicBezTo>
                      <a:pt x="479" y="107"/>
                      <a:pt x="372" y="0"/>
                      <a:pt x="239" y="0"/>
                    </a:cubicBezTo>
                    <a:close/>
                    <a:moveTo>
                      <a:pt x="337" y="195"/>
                    </a:moveTo>
                    <a:lnTo>
                      <a:pt x="337" y="195"/>
                    </a:lnTo>
                    <a:lnTo>
                      <a:pt x="337" y="195"/>
                    </a:lnTo>
                    <a:cubicBezTo>
                      <a:pt x="337" y="257"/>
                      <a:pt x="292" y="328"/>
                      <a:pt x="204" y="328"/>
                    </a:cubicBezTo>
                    <a:cubicBezTo>
                      <a:pt x="178" y="328"/>
                      <a:pt x="151" y="319"/>
                      <a:pt x="133" y="310"/>
                    </a:cubicBezTo>
                    <a:lnTo>
                      <a:pt x="142" y="310"/>
                    </a:lnTo>
                    <a:cubicBezTo>
                      <a:pt x="160" y="310"/>
                      <a:pt x="186" y="301"/>
                      <a:pt x="204" y="293"/>
                    </a:cubicBezTo>
                    <a:cubicBezTo>
                      <a:pt x="178" y="293"/>
                      <a:pt x="160" y="275"/>
                      <a:pt x="160" y="257"/>
                    </a:cubicBezTo>
                    <a:cubicBezTo>
                      <a:pt x="160" y="257"/>
                      <a:pt x="160" y="257"/>
                      <a:pt x="169" y="257"/>
                    </a:cubicBezTo>
                    <a:lnTo>
                      <a:pt x="178" y="257"/>
                    </a:lnTo>
                    <a:cubicBezTo>
                      <a:pt x="160" y="248"/>
                      <a:pt x="142" y="231"/>
                      <a:pt x="142" y="213"/>
                    </a:cubicBezTo>
                    <a:lnTo>
                      <a:pt x="142" y="213"/>
                    </a:lnTo>
                    <a:cubicBezTo>
                      <a:pt x="142" y="213"/>
                      <a:pt x="151" y="213"/>
                      <a:pt x="160" y="213"/>
                    </a:cubicBezTo>
                    <a:cubicBezTo>
                      <a:pt x="151" y="204"/>
                      <a:pt x="142" y="195"/>
                      <a:pt x="142" y="178"/>
                    </a:cubicBezTo>
                    <a:cubicBezTo>
                      <a:pt x="142" y="169"/>
                      <a:pt x="142" y="160"/>
                      <a:pt x="151" y="151"/>
                    </a:cubicBezTo>
                    <a:cubicBezTo>
                      <a:pt x="169" y="178"/>
                      <a:pt x="204" y="204"/>
                      <a:pt x="239" y="204"/>
                    </a:cubicBezTo>
                    <a:cubicBezTo>
                      <a:pt x="239" y="195"/>
                      <a:pt x="239" y="195"/>
                      <a:pt x="239" y="195"/>
                    </a:cubicBezTo>
                    <a:cubicBezTo>
                      <a:pt x="239" y="169"/>
                      <a:pt x="266" y="142"/>
                      <a:pt x="292" y="142"/>
                    </a:cubicBezTo>
                    <a:cubicBezTo>
                      <a:pt x="301" y="142"/>
                      <a:pt x="319" y="151"/>
                      <a:pt x="319" y="160"/>
                    </a:cubicBezTo>
                    <a:cubicBezTo>
                      <a:pt x="337" y="160"/>
                      <a:pt x="346" y="151"/>
                      <a:pt x="355" y="151"/>
                    </a:cubicBezTo>
                    <a:cubicBezTo>
                      <a:pt x="346" y="160"/>
                      <a:pt x="346" y="169"/>
                      <a:pt x="337" y="178"/>
                    </a:cubicBezTo>
                    <a:cubicBezTo>
                      <a:pt x="346" y="178"/>
                      <a:pt x="355" y="169"/>
                      <a:pt x="364" y="169"/>
                    </a:cubicBezTo>
                    <a:cubicBezTo>
                      <a:pt x="355" y="178"/>
                      <a:pt x="346" y="187"/>
                      <a:pt x="337" y="19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wrap="none" anchor="ctr"/>
              <a:lstStyle/>
              <a:p>
                <a:pPr defTabSz="685800"/>
                <a:endParaRPr lang="en-US" sz="1015" dirty="0">
                  <a:solidFill>
                    <a:srgbClr val="A1A1A1"/>
                  </a:solidFill>
                  <a:latin typeface="Lato Light"/>
                </a:endParaRPr>
              </a:p>
            </p:txBody>
          </p:sp>
        </p:grpSp>
        <p:grpSp>
          <p:nvGrpSpPr>
            <p:cNvPr id="137" name="Group 136"/>
            <p:cNvGrpSpPr/>
            <p:nvPr/>
          </p:nvGrpSpPr>
          <p:grpSpPr>
            <a:xfrm>
              <a:off x="11061" y="5195"/>
              <a:ext cx="1617" cy="43"/>
              <a:chOff x="1775295" y="2028842"/>
              <a:chExt cx="3631535" cy="45719"/>
            </a:xfrm>
          </p:grpSpPr>
          <p:sp>
            <p:nvSpPr>
              <p:cNvPr id="138" name="Rectangle 137"/>
              <p:cNvSpPr/>
              <p:nvPr/>
            </p:nvSpPr>
            <p:spPr>
              <a:xfrm flipV="1">
                <a:off x="1775295" y="2028842"/>
                <a:ext cx="540353" cy="4571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39" name="Rectangle 138"/>
              <p:cNvSpPr/>
              <p:nvPr/>
            </p:nvSpPr>
            <p:spPr>
              <a:xfrm flipV="1">
                <a:off x="2390858" y="2028842"/>
                <a:ext cx="540353" cy="4571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40" name="Rectangle 139"/>
              <p:cNvSpPr/>
              <p:nvPr/>
            </p:nvSpPr>
            <p:spPr>
              <a:xfrm flipV="1">
                <a:off x="3025596" y="2028842"/>
                <a:ext cx="540353" cy="45719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41" name="Rectangle 140"/>
              <p:cNvSpPr/>
              <p:nvPr/>
            </p:nvSpPr>
            <p:spPr>
              <a:xfrm flipV="1">
                <a:off x="3641289" y="2028842"/>
                <a:ext cx="540353" cy="45719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42" name="Rectangle 141"/>
              <p:cNvSpPr/>
              <p:nvPr/>
            </p:nvSpPr>
            <p:spPr>
              <a:xfrm flipV="1">
                <a:off x="4256852" y="2028842"/>
                <a:ext cx="540353" cy="45719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  <p:sp>
            <p:nvSpPr>
              <p:cNvPr id="143" name="Rectangle 142"/>
              <p:cNvSpPr/>
              <p:nvPr/>
            </p:nvSpPr>
            <p:spPr>
              <a:xfrm flipV="1">
                <a:off x="4866477" y="2028842"/>
                <a:ext cx="540353" cy="45719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24" tIns="45713" rIns="91424" bIns="45713" rtlCol="0" anchor="ctr"/>
              <a:lstStyle/>
              <a:p>
                <a:pPr algn="ctr" defTabSz="685800"/>
                <a:endParaRPr lang="en-US" sz="1015" dirty="0">
                  <a:solidFill>
                    <a:prstClr val="white"/>
                  </a:solidFill>
                  <a:latin typeface="Lato Light"/>
                </a:endParaRPr>
              </a:p>
            </p:txBody>
          </p:sp>
        </p:grpSp>
      </p:grpSp>
      <p:pic>
        <p:nvPicPr>
          <p:cNvPr id="8" name="图片占位符 7" descr="C:\Users\FQ一号\OneDrive\图片\Saved Pictures\2c5cf0d4506d8771.jpg2c5cf0d4506d8771"/>
          <p:cNvPicPr>
            <a:picLocks noGrp="1" noChangeAspect="1"/>
          </p:cNvPicPr>
          <p:nvPr>
            <p:ph type="pic" sz="quarter" idx="14"/>
          </p:nvPr>
        </p:nvPicPr>
        <p:blipFill>
          <a:blip r:embed="rId1"/>
          <a:srcRect/>
          <a:stretch>
            <a:fillRect/>
          </a:stretch>
        </p:blipFill>
        <p:spPr>
          <a:xfrm>
            <a:off x="450215" y="1499870"/>
            <a:ext cx="1887220" cy="1415415"/>
          </a:xfrm>
        </p:spPr>
      </p:pic>
      <p:pic>
        <p:nvPicPr>
          <p:cNvPr id="10" name="图片占位符 9" descr="C:\Users\FQ一号\OneDrive\图片\Saved Pictures\DB68DA93-27F9-4B62-9B03-B8C049C00DD3_big.jpgDB68DA93-27F9-4B62-9B03-B8C049C00DD3_big"/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>
          <a:xfrm>
            <a:off x="2541905" y="1499870"/>
            <a:ext cx="1953260" cy="1465580"/>
          </a:xfrm>
        </p:spPr>
      </p:pic>
      <p:pic>
        <p:nvPicPr>
          <p:cNvPr id="12" name="图片占位符 11" descr="C:\Users\FQ一号\OneDrive\图片\Saved Pictures\IMG.jpgIMG"/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/>
          <a:stretch>
            <a:fillRect/>
          </a:stretch>
        </p:blipFill>
        <p:spPr>
          <a:xfrm>
            <a:off x="4729480" y="1499870"/>
            <a:ext cx="1885950" cy="1414780"/>
          </a:xfrm>
        </p:spPr>
      </p:pic>
      <p:pic>
        <p:nvPicPr>
          <p:cNvPr id="14" name="图片占位符 13" descr="C:\Users\FQ一号\OneDrive\图片\Saved Pictures\QQ图片20210107224508.jpgQQ图片20210107224508"/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rcRect/>
          <a:stretch>
            <a:fillRect/>
          </a:stretch>
        </p:blipFill>
        <p:spPr>
          <a:xfrm>
            <a:off x="6858635" y="1500505"/>
            <a:ext cx="1885950" cy="1414780"/>
          </a:xfrm>
        </p:spPr>
      </p:pic>
      <p:sp>
        <p:nvSpPr>
          <p:cNvPr id="69" name="文本框 6"/>
          <p:cNvSpPr txBox="1">
            <a:spLocks noChangeArrowheads="1"/>
          </p:cNvSpPr>
          <p:nvPr/>
        </p:nvSpPr>
        <p:spPr bwMode="auto">
          <a:xfrm>
            <a:off x="683073" y="365691"/>
            <a:ext cx="179197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00" b="1" dirty="0">
                <a:solidFill>
                  <a:schemeClr val="accent1"/>
                </a:solidFill>
                <a:latin typeface="方正舒体" panose="02010601030101010101" charset="-122"/>
                <a:ea typeface="方正舒体" panose="02010601030101010101" charset="-122"/>
                <a:cs typeface="+mn-ea"/>
                <a:sym typeface="+mn-lt"/>
              </a:rPr>
              <a:t>组织的活动展示</a:t>
            </a:r>
            <a:endParaRPr lang="zh-CN" altLang="en-US" sz="1800" b="1" dirty="0">
              <a:solidFill>
                <a:schemeClr val="accent1"/>
              </a:solidFill>
              <a:latin typeface="方正舒体" panose="02010601030101010101" charset="-122"/>
              <a:ea typeface="方正舒体" panose="02010601030101010101" charset="-122"/>
              <a:cs typeface="+mn-ea"/>
              <a:sym typeface="+mn-lt"/>
            </a:endParaRPr>
          </a:p>
        </p:txBody>
      </p:sp>
      <p:sp>
        <p:nvSpPr>
          <p:cNvPr id="70" name="文本框 6"/>
          <p:cNvSpPr txBox="1">
            <a:spLocks noChangeArrowheads="1"/>
          </p:cNvSpPr>
          <p:nvPr/>
        </p:nvSpPr>
        <p:spPr bwMode="auto">
          <a:xfrm>
            <a:off x="683073" y="711940"/>
            <a:ext cx="3375906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defTabSz="685800"/>
            <a:r>
              <a:rPr lang="en-US" altLang="zh-CN" sz="900" dirty="0">
                <a:latin typeface="Lato Light"/>
                <a:cs typeface="Lato Light"/>
              </a:rPr>
              <a:t>Lorem ipsum dolor sit </a:t>
            </a:r>
            <a:r>
              <a:rPr lang="en-US" altLang="zh-CN" sz="900" dirty="0" err="1">
                <a:latin typeface="Lato Light"/>
                <a:cs typeface="Lato Light"/>
              </a:rPr>
              <a:t>amet</a:t>
            </a:r>
            <a:r>
              <a:rPr lang="en-US" altLang="zh-CN" sz="900" dirty="0">
                <a:latin typeface="Lato Light"/>
                <a:cs typeface="Lato Light"/>
              </a:rPr>
              <a:t>, </a:t>
            </a:r>
            <a:r>
              <a:rPr lang="en-US" altLang="zh-CN" sz="900" dirty="0" err="1">
                <a:latin typeface="Lato Light"/>
                <a:cs typeface="Lato Light"/>
              </a:rPr>
              <a:t>consectetur</a:t>
            </a:r>
            <a:r>
              <a:rPr lang="en-US" altLang="zh-CN" sz="900" dirty="0">
                <a:latin typeface="Lato Light"/>
                <a:cs typeface="Lato Light"/>
              </a:rPr>
              <a:t> </a:t>
            </a:r>
            <a:r>
              <a:rPr lang="en-US" altLang="zh-CN" sz="900" dirty="0" err="1">
                <a:latin typeface="Lato Light"/>
                <a:cs typeface="Lato Light"/>
              </a:rPr>
              <a:t>adipisicing</a:t>
            </a:r>
            <a:r>
              <a:rPr lang="en-US" altLang="zh-CN" sz="900" dirty="0">
                <a:latin typeface="Lato Light"/>
                <a:cs typeface="Lato Light"/>
              </a:rPr>
              <a:t> </a:t>
            </a:r>
            <a:r>
              <a:rPr lang="en-US" altLang="zh-CN" sz="900" dirty="0" err="1">
                <a:latin typeface="Lato Light"/>
                <a:cs typeface="Lato Light"/>
              </a:rPr>
              <a:t>elit</a:t>
            </a:r>
            <a:r>
              <a:rPr lang="en-US" altLang="zh-CN" sz="900" dirty="0">
                <a:latin typeface="Lato Light"/>
                <a:cs typeface="Lato Light"/>
              </a:rPr>
              <a:t>, </a:t>
            </a:r>
            <a:r>
              <a:rPr lang="en-US" altLang="zh-CN" sz="900" dirty="0" err="1">
                <a:latin typeface="Lato Light"/>
                <a:cs typeface="Lato Light"/>
              </a:rPr>
              <a:t>sed</a:t>
            </a:r>
            <a:endParaRPr lang="en-US" altLang="zh-CN" sz="900" b="1" dirty="0">
              <a:latin typeface="Lato Light"/>
              <a:cs typeface="Lato Light"/>
            </a:endParaRPr>
          </a:p>
        </p:txBody>
      </p:sp>
      <p:cxnSp>
        <p:nvCxnSpPr>
          <p:cNvPr id="75" name="直接连接符 74"/>
          <p:cNvCxnSpPr/>
          <p:nvPr/>
        </p:nvCxnSpPr>
        <p:spPr>
          <a:xfrm>
            <a:off x="754843" y="1018186"/>
            <a:ext cx="262762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图片 60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3926" y="0"/>
            <a:ext cx="1251284" cy="1240036"/>
          </a:xfrm>
          <a:prstGeom prst="rect">
            <a:avLst/>
          </a:prstGeom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3000">
        <p14:reveal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椭圆 28"/>
          <p:cNvSpPr/>
          <p:nvPr/>
        </p:nvSpPr>
        <p:spPr>
          <a:xfrm>
            <a:off x="1165331" y="1851750"/>
            <a:ext cx="1440000" cy="1440000"/>
          </a:xfrm>
          <a:prstGeom prst="ellipse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altLang="zh-CN" sz="4000" b="1" dirty="0">
                <a:solidFill>
                  <a:schemeClr val="tx2"/>
                </a:solidFill>
              </a:rPr>
              <a:t>03</a:t>
            </a:r>
            <a:endParaRPr lang="en-US" altLang="zh-CN" sz="4000" b="1" dirty="0">
              <a:solidFill>
                <a:schemeClr val="tx2"/>
              </a:solidFill>
            </a:endParaRPr>
          </a:p>
        </p:txBody>
      </p:sp>
      <p:sp>
        <p:nvSpPr>
          <p:cNvPr id="31" name="矩形 3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3023691" y="2480969"/>
            <a:ext cx="4066674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In my experience, some people think about you, which is nice. 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602" y="-2599259"/>
            <a:ext cx="5125028" cy="5078958"/>
          </a:xfrm>
          <a:prstGeom prst="rect">
            <a:avLst/>
          </a:prstGeom>
          <a:effectLst/>
        </p:spPr>
      </p:pic>
      <p:sp>
        <p:nvSpPr>
          <p:cNvPr id="2" name="文本框 1"/>
          <p:cNvSpPr txBox="1"/>
          <p:nvPr/>
        </p:nvSpPr>
        <p:spPr>
          <a:xfrm>
            <a:off x="2887345" y="1834515"/>
            <a:ext cx="22745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atin typeface="方正舒体" panose="02010601030101010101" charset="-122"/>
                <a:ea typeface="方正舒体" panose="02010601030101010101" charset="-122"/>
              </a:rPr>
              <a:t>经验分享</a:t>
            </a:r>
            <a:endParaRPr lang="zh-CN" altLang="en-US" sz="3600">
              <a:latin typeface="方正舒体" panose="02010601030101010101" charset="-122"/>
              <a:ea typeface="方正舒体" panose="0201060103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主题​​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标准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1628</Words>
  <Application>WPS 演示</Application>
  <PresentationFormat>全屏显示(16:9)</PresentationFormat>
  <Paragraphs>139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9" baseType="lpstr">
      <vt:lpstr>Arial</vt:lpstr>
      <vt:lpstr>宋体</vt:lpstr>
      <vt:lpstr>Wingdings</vt:lpstr>
      <vt:lpstr>Lato Light</vt:lpstr>
      <vt:lpstr>Segoe Print</vt:lpstr>
      <vt:lpstr>方正舒体</vt:lpstr>
      <vt:lpstr>Bahnschrift Light</vt:lpstr>
      <vt:lpstr>微软雅黑</vt:lpstr>
      <vt:lpstr>Lato Regular</vt:lpstr>
      <vt:lpstr>Calibri Light</vt:lpstr>
      <vt:lpstr>方正宋刻本秀楷简体</vt:lpstr>
      <vt:lpstr>Arial Unicode MS</vt:lpstr>
      <vt:lpstr>等线</vt:lpstr>
      <vt:lpstr>Calibri</vt:lpstr>
      <vt:lpstr>3_Office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  <Manager>www.51p ptmo ban.com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kevin刘匠</dc:creator>
  <cp:keywords>51PPT模板网</cp:keywords>
  <dc:description>www.51ppt mob an.com</dc:description>
  <cp:lastModifiedBy>为什么</cp:lastModifiedBy>
  <cp:revision>97</cp:revision>
  <dcterms:created xsi:type="dcterms:W3CDTF">2017-05-02T06:39:00Z</dcterms:created>
  <dcterms:modified xsi:type="dcterms:W3CDTF">2021-01-11T01:17:50Z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